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45"/>
  </p:notesMasterIdLst>
  <p:sldIdLst>
    <p:sldId id="256" r:id="rId2"/>
    <p:sldId id="265" r:id="rId3"/>
    <p:sldId id="266" r:id="rId4"/>
    <p:sldId id="267" r:id="rId5"/>
    <p:sldId id="271" r:id="rId6"/>
    <p:sldId id="272" r:id="rId7"/>
    <p:sldId id="273" r:id="rId8"/>
    <p:sldId id="275" r:id="rId9"/>
    <p:sldId id="277" r:id="rId10"/>
    <p:sldId id="278" r:id="rId11"/>
    <p:sldId id="279" r:id="rId12"/>
    <p:sldId id="281" r:id="rId13"/>
    <p:sldId id="282" r:id="rId14"/>
    <p:sldId id="263" r:id="rId15"/>
    <p:sldId id="264" r:id="rId16"/>
    <p:sldId id="284" r:id="rId17"/>
    <p:sldId id="285" r:id="rId18"/>
    <p:sldId id="287" r:id="rId19"/>
    <p:sldId id="288" r:id="rId20"/>
    <p:sldId id="289" r:id="rId21"/>
    <p:sldId id="291" r:id="rId22"/>
    <p:sldId id="292" r:id="rId23"/>
    <p:sldId id="300" r:id="rId24"/>
    <p:sldId id="302" r:id="rId25"/>
    <p:sldId id="303" r:id="rId26"/>
    <p:sldId id="304" r:id="rId27"/>
    <p:sldId id="310" r:id="rId28"/>
    <p:sldId id="299" r:id="rId29"/>
    <p:sldId id="305" r:id="rId30"/>
    <p:sldId id="306" r:id="rId31"/>
    <p:sldId id="308" r:id="rId32"/>
    <p:sldId id="309" r:id="rId33"/>
    <p:sldId id="316" r:id="rId34"/>
    <p:sldId id="317" r:id="rId35"/>
    <p:sldId id="321" r:id="rId36"/>
    <p:sldId id="318" r:id="rId37"/>
    <p:sldId id="322" r:id="rId38"/>
    <p:sldId id="325" r:id="rId39"/>
    <p:sldId id="324" r:id="rId40"/>
    <p:sldId id="314" r:id="rId41"/>
    <p:sldId id="323" r:id="rId42"/>
    <p:sldId id="319" r:id="rId43"/>
    <p:sldId id="320" r:id="rId44"/>
  </p:sldIdLst>
  <p:sldSz cx="9144000" cy="5143500" type="screen16x9"/>
  <p:notesSz cx="6858000" cy="9144000"/>
  <p:embeddedFontLst>
    <p:embeddedFont>
      <p:font typeface="Open Sans" panose="020B0606030504020204" pitchFamily="34" charset="0"/>
      <p:regular r:id="rId46"/>
      <p:bold r:id="rId47"/>
      <p:italic r:id="rId48"/>
      <p:boldItalic r:id="rId49"/>
    </p:embeddedFont>
    <p:embeddedFont>
      <p:font typeface="Open Sans Light" panose="020B0306030504020204" pitchFamily="34" charset="0"/>
      <p:regular r:id="rId50"/>
      <p:bold r:id="rId51"/>
      <p:italic r:id="rId52"/>
      <p:boldItalic r:id="rId53"/>
    </p:embeddedFont>
    <p:embeddedFont>
      <p:font typeface="Open Sans Medium" panose="020B0604020202020204" charset="0"/>
      <p:regular r:id="rId54"/>
      <p:bold r:id="rId55"/>
      <p:italic r:id="rId56"/>
      <p:boldItalic r:id="rId57"/>
    </p:embeddedFont>
    <p:embeddedFont>
      <p:font typeface="Open Sans SemiBold" panose="020B0706030804020204" pitchFamily="34" charset="0"/>
      <p:regular r:id="rId58"/>
      <p:bold r:id="rId59"/>
      <p:italic r:id="rId60"/>
      <p:boldItalic r:id="rId61"/>
    </p:embeddedFont>
    <p:embeddedFont>
      <p:font typeface="Roboto" panose="02000000000000000000" pitchFamily="2"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B2D8B6-A2CC-4CAE-A30B-3FB2FD47F1C3}" v="13" dt="2024-10-28T08:55:27.3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1522" y="5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5.fntdata"/><Relationship Id="rId55"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 Coret" userId="413328698636c72a" providerId="LiveId" clId="{E5B2D8B6-A2CC-4CAE-A30B-3FB2FD47F1C3}"/>
    <pc:docChg chg="undo custSel addSld delSld modSld sldOrd">
      <pc:chgData name="Bob Coret" userId="413328698636c72a" providerId="LiveId" clId="{E5B2D8B6-A2CC-4CAE-A30B-3FB2FD47F1C3}" dt="2024-10-28T08:57:42.025" v="778" actId="14100"/>
      <pc:docMkLst>
        <pc:docMk/>
      </pc:docMkLst>
      <pc:sldChg chg="modSp mod">
        <pc:chgData name="Bob Coret" userId="413328698636c72a" providerId="LiveId" clId="{E5B2D8B6-A2CC-4CAE-A30B-3FB2FD47F1C3}" dt="2024-10-28T08:15:29.997" v="32" actId="20577"/>
        <pc:sldMkLst>
          <pc:docMk/>
          <pc:sldMk cId="0" sldId="256"/>
        </pc:sldMkLst>
        <pc:spChg chg="mod">
          <ac:chgData name="Bob Coret" userId="413328698636c72a" providerId="LiveId" clId="{E5B2D8B6-A2CC-4CAE-A30B-3FB2FD47F1C3}" dt="2024-10-28T08:15:29.997" v="32" actId="20577"/>
          <ac:spMkLst>
            <pc:docMk/>
            <pc:sldMk cId="0" sldId="256"/>
            <ac:spMk id="64" creationId="{00000000-0000-0000-0000-000000000000}"/>
          </ac:spMkLst>
        </pc:spChg>
      </pc:sldChg>
      <pc:sldChg chg="del">
        <pc:chgData name="Bob Coret" userId="413328698636c72a" providerId="LiveId" clId="{E5B2D8B6-A2CC-4CAE-A30B-3FB2FD47F1C3}" dt="2024-10-28T08:15:45.757" v="35" actId="47"/>
        <pc:sldMkLst>
          <pc:docMk/>
          <pc:sldMk cId="0" sldId="257"/>
        </pc:sldMkLst>
      </pc:sldChg>
      <pc:sldChg chg="del">
        <pc:chgData name="Bob Coret" userId="413328698636c72a" providerId="LiveId" clId="{E5B2D8B6-A2CC-4CAE-A30B-3FB2FD47F1C3}" dt="2024-10-28T08:16:46.936" v="45" actId="2696"/>
        <pc:sldMkLst>
          <pc:docMk/>
          <pc:sldMk cId="0" sldId="258"/>
        </pc:sldMkLst>
      </pc:sldChg>
      <pc:sldChg chg="del">
        <pc:chgData name="Bob Coret" userId="413328698636c72a" providerId="LiveId" clId="{E5B2D8B6-A2CC-4CAE-A30B-3FB2FD47F1C3}" dt="2024-10-28T08:15:36.441" v="33" actId="47"/>
        <pc:sldMkLst>
          <pc:docMk/>
          <pc:sldMk cId="0" sldId="259"/>
        </pc:sldMkLst>
      </pc:sldChg>
      <pc:sldChg chg="del">
        <pc:chgData name="Bob Coret" userId="413328698636c72a" providerId="LiveId" clId="{E5B2D8B6-A2CC-4CAE-A30B-3FB2FD47F1C3}" dt="2024-10-28T08:15:38.446" v="34" actId="47"/>
        <pc:sldMkLst>
          <pc:docMk/>
          <pc:sldMk cId="0" sldId="260"/>
        </pc:sldMkLst>
      </pc:sldChg>
      <pc:sldChg chg="del">
        <pc:chgData name="Bob Coret" userId="413328698636c72a" providerId="LiveId" clId="{E5B2D8B6-A2CC-4CAE-A30B-3FB2FD47F1C3}" dt="2024-10-28T08:16:10.435" v="36" actId="47"/>
        <pc:sldMkLst>
          <pc:docMk/>
          <pc:sldMk cId="0" sldId="261"/>
        </pc:sldMkLst>
      </pc:sldChg>
      <pc:sldChg chg="del">
        <pc:chgData name="Bob Coret" userId="413328698636c72a" providerId="LiveId" clId="{E5B2D8B6-A2CC-4CAE-A30B-3FB2FD47F1C3}" dt="2024-10-28T08:16:12.520" v="37" actId="47"/>
        <pc:sldMkLst>
          <pc:docMk/>
          <pc:sldMk cId="0" sldId="262"/>
        </pc:sldMkLst>
      </pc:sldChg>
      <pc:sldChg chg="modSp mod ord">
        <pc:chgData name="Bob Coret" userId="413328698636c72a" providerId="LiveId" clId="{E5B2D8B6-A2CC-4CAE-A30B-3FB2FD47F1C3}" dt="2024-10-28T08:17:05.937" v="47"/>
        <pc:sldMkLst>
          <pc:docMk/>
          <pc:sldMk cId="0" sldId="263"/>
        </pc:sldMkLst>
        <pc:spChg chg="mod">
          <ac:chgData name="Bob Coret" userId="413328698636c72a" providerId="LiveId" clId="{E5B2D8B6-A2CC-4CAE-A30B-3FB2FD47F1C3}" dt="2024-10-28T08:16:31.845" v="44" actId="27636"/>
          <ac:spMkLst>
            <pc:docMk/>
            <pc:sldMk cId="0" sldId="263"/>
            <ac:spMk id="117" creationId="{00000000-0000-0000-0000-000000000000}"/>
          </ac:spMkLst>
        </pc:spChg>
      </pc:sldChg>
      <pc:sldChg chg="ord">
        <pc:chgData name="Bob Coret" userId="413328698636c72a" providerId="LiveId" clId="{E5B2D8B6-A2CC-4CAE-A30B-3FB2FD47F1C3}" dt="2024-10-28T08:17:05.937" v="47"/>
        <pc:sldMkLst>
          <pc:docMk/>
          <pc:sldMk cId="0" sldId="264"/>
        </pc:sldMkLst>
      </pc:sldChg>
      <pc:sldChg chg="del">
        <pc:chgData name="Bob Coret" userId="413328698636c72a" providerId="LiveId" clId="{E5B2D8B6-A2CC-4CAE-A30B-3FB2FD47F1C3}" dt="2024-10-28T08:17:45.128" v="49" actId="2696"/>
        <pc:sldMkLst>
          <pc:docMk/>
          <pc:sldMk cId="0" sldId="268"/>
        </pc:sldMkLst>
      </pc:sldChg>
      <pc:sldChg chg="del">
        <pc:chgData name="Bob Coret" userId="413328698636c72a" providerId="LiveId" clId="{E5B2D8B6-A2CC-4CAE-A30B-3FB2FD47F1C3}" dt="2024-10-28T08:17:45.128" v="49" actId="2696"/>
        <pc:sldMkLst>
          <pc:docMk/>
          <pc:sldMk cId="0" sldId="269"/>
        </pc:sldMkLst>
      </pc:sldChg>
      <pc:sldChg chg="del">
        <pc:chgData name="Bob Coret" userId="413328698636c72a" providerId="LiveId" clId="{E5B2D8B6-A2CC-4CAE-A30B-3FB2FD47F1C3}" dt="2024-10-28T08:31:43.842" v="163" actId="47"/>
        <pc:sldMkLst>
          <pc:docMk/>
          <pc:sldMk cId="0" sldId="270"/>
        </pc:sldMkLst>
      </pc:sldChg>
      <pc:sldChg chg="del">
        <pc:chgData name="Bob Coret" userId="413328698636c72a" providerId="LiveId" clId="{E5B2D8B6-A2CC-4CAE-A30B-3FB2FD47F1C3}" dt="2024-10-28T08:31:52.257" v="164" actId="47"/>
        <pc:sldMkLst>
          <pc:docMk/>
          <pc:sldMk cId="0" sldId="274"/>
        </pc:sldMkLst>
      </pc:sldChg>
      <pc:sldChg chg="modSp del mod">
        <pc:chgData name="Bob Coret" userId="413328698636c72a" providerId="LiveId" clId="{E5B2D8B6-A2CC-4CAE-A30B-3FB2FD47F1C3}" dt="2024-10-28T08:19:53.761" v="64" actId="47"/>
        <pc:sldMkLst>
          <pc:docMk/>
          <pc:sldMk cId="0" sldId="276"/>
        </pc:sldMkLst>
        <pc:spChg chg="mod">
          <ac:chgData name="Bob Coret" userId="413328698636c72a" providerId="LiveId" clId="{E5B2D8B6-A2CC-4CAE-A30B-3FB2FD47F1C3}" dt="2024-10-28T08:18:48.864" v="63" actId="6549"/>
          <ac:spMkLst>
            <pc:docMk/>
            <pc:sldMk cId="0" sldId="276"/>
            <ac:spMk id="207" creationId="{00000000-0000-0000-0000-000000000000}"/>
          </ac:spMkLst>
        </pc:spChg>
      </pc:sldChg>
      <pc:sldChg chg="del">
        <pc:chgData name="Bob Coret" userId="413328698636c72a" providerId="LiveId" clId="{E5B2D8B6-A2CC-4CAE-A30B-3FB2FD47F1C3}" dt="2024-10-28T08:20:21.816" v="65" actId="47"/>
        <pc:sldMkLst>
          <pc:docMk/>
          <pc:sldMk cId="0" sldId="280"/>
        </pc:sldMkLst>
      </pc:sldChg>
      <pc:sldChg chg="del">
        <pc:chgData name="Bob Coret" userId="413328698636c72a" providerId="LiveId" clId="{E5B2D8B6-A2CC-4CAE-A30B-3FB2FD47F1C3}" dt="2024-10-28T08:17:10.227" v="48" actId="47"/>
        <pc:sldMkLst>
          <pc:docMk/>
          <pc:sldMk cId="0" sldId="283"/>
        </pc:sldMkLst>
      </pc:sldChg>
      <pc:sldChg chg="del">
        <pc:chgData name="Bob Coret" userId="413328698636c72a" providerId="LiveId" clId="{E5B2D8B6-A2CC-4CAE-A30B-3FB2FD47F1C3}" dt="2024-10-28T08:11:47.207" v="0" actId="47"/>
        <pc:sldMkLst>
          <pc:docMk/>
          <pc:sldMk cId="0" sldId="286"/>
        </pc:sldMkLst>
      </pc:sldChg>
      <pc:sldChg chg="addSp modSp mod">
        <pc:chgData name="Bob Coret" userId="413328698636c72a" providerId="LiveId" clId="{E5B2D8B6-A2CC-4CAE-A30B-3FB2FD47F1C3}" dt="2024-10-28T08:21:58.813" v="67" actId="732"/>
        <pc:sldMkLst>
          <pc:docMk/>
          <pc:sldMk cId="0" sldId="287"/>
        </pc:sldMkLst>
        <pc:picChg chg="add mod modCrop">
          <ac:chgData name="Bob Coret" userId="413328698636c72a" providerId="LiveId" clId="{E5B2D8B6-A2CC-4CAE-A30B-3FB2FD47F1C3}" dt="2024-10-28T08:21:58.813" v="67" actId="732"/>
          <ac:picMkLst>
            <pc:docMk/>
            <pc:sldMk cId="0" sldId="287"/>
            <ac:picMk id="2" creationId="{3CDE4D6E-DDDA-BA6E-4B26-6BADDE967588}"/>
          </ac:picMkLst>
        </pc:picChg>
      </pc:sldChg>
      <pc:sldChg chg="modSp mod">
        <pc:chgData name="Bob Coret" userId="413328698636c72a" providerId="LiveId" clId="{E5B2D8B6-A2CC-4CAE-A30B-3FB2FD47F1C3}" dt="2024-10-28T08:22:11.690" v="68" actId="14100"/>
        <pc:sldMkLst>
          <pc:docMk/>
          <pc:sldMk cId="0" sldId="288"/>
        </pc:sldMkLst>
        <pc:spChg chg="mod">
          <ac:chgData name="Bob Coret" userId="413328698636c72a" providerId="LiveId" clId="{E5B2D8B6-A2CC-4CAE-A30B-3FB2FD47F1C3}" dt="2024-10-28T08:22:11.690" v="68" actId="14100"/>
          <ac:spMkLst>
            <pc:docMk/>
            <pc:sldMk cId="0" sldId="288"/>
            <ac:spMk id="302" creationId="{00000000-0000-0000-0000-000000000000}"/>
          </ac:spMkLst>
        </pc:spChg>
      </pc:sldChg>
      <pc:sldChg chg="del">
        <pc:chgData name="Bob Coret" userId="413328698636c72a" providerId="LiveId" clId="{E5B2D8B6-A2CC-4CAE-A30B-3FB2FD47F1C3}" dt="2024-10-28T08:11:58.184" v="1" actId="47"/>
        <pc:sldMkLst>
          <pc:docMk/>
          <pc:sldMk cId="0" sldId="290"/>
        </pc:sldMkLst>
      </pc:sldChg>
      <pc:sldChg chg="modSp mod">
        <pc:chgData name="Bob Coret" userId="413328698636c72a" providerId="LiveId" clId="{E5B2D8B6-A2CC-4CAE-A30B-3FB2FD47F1C3}" dt="2024-10-28T08:24:45.737" v="106" actId="20577"/>
        <pc:sldMkLst>
          <pc:docMk/>
          <pc:sldMk cId="0" sldId="292"/>
        </pc:sldMkLst>
        <pc:spChg chg="mod">
          <ac:chgData name="Bob Coret" userId="413328698636c72a" providerId="LiveId" clId="{E5B2D8B6-A2CC-4CAE-A30B-3FB2FD47F1C3}" dt="2024-10-28T08:24:45.737" v="106" actId="20577"/>
          <ac:spMkLst>
            <pc:docMk/>
            <pc:sldMk cId="0" sldId="292"/>
            <ac:spMk id="352" creationId="{00000000-0000-0000-0000-000000000000}"/>
          </ac:spMkLst>
        </pc:spChg>
      </pc:sldChg>
      <pc:sldChg chg="del mod modShow">
        <pc:chgData name="Bob Coret" userId="413328698636c72a" providerId="LiveId" clId="{E5B2D8B6-A2CC-4CAE-A30B-3FB2FD47F1C3}" dt="2024-10-28T08:23:10.874" v="69" actId="2696"/>
        <pc:sldMkLst>
          <pc:docMk/>
          <pc:sldMk cId="0" sldId="293"/>
        </pc:sldMkLst>
      </pc:sldChg>
      <pc:sldChg chg="del mod modShow">
        <pc:chgData name="Bob Coret" userId="413328698636c72a" providerId="LiveId" clId="{E5B2D8B6-A2CC-4CAE-A30B-3FB2FD47F1C3}" dt="2024-10-28T08:23:10.874" v="69" actId="2696"/>
        <pc:sldMkLst>
          <pc:docMk/>
          <pc:sldMk cId="0" sldId="294"/>
        </pc:sldMkLst>
      </pc:sldChg>
      <pc:sldChg chg="del mod modShow">
        <pc:chgData name="Bob Coret" userId="413328698636c72a" providerId="LiveId" clId="{E5B2D8B6-A2CC-4CAE-A30B-3FB2FD47F1C3}" dt="2024-10-28T08:23:10.874" v="69" actId="2696"/>
        <pc:sldMkLst>
          <pc:docMk/>
          <pc:sldMk cId="0" sldId="295"/>
        </pc:sldMkLst>
      </pc:sldChg>
      <pc:sldChg chg="del mod modShow">
        <pc:chgData name="Bob Coret" userId="413328698636c72a" providerId="LiveId" clId="{E5B2D8B6-A2CC-4CAE-A30B-3FB2FD47F1C3}" dt="2024-10-28T08:23:10.874" v="69" actId="2696"/>
        <pc:sldMkLst>
          <pc:docMk/>
          <pc:sldMk cId="0" sldId="296"/>
        </pc:sldMkLst>
      </pc:sldChg>
      <pc:sldChg chg="del mod modShow">
        <pc:chgData name="Bob Coret" userId="413328698636c72a" providerId="LiveId" clId="{E5B2D8B6-A2CC-4CAE-A30B-3FB2FD47F1C3}" dt="2024-10-28T08:23:10.874" v="69" actId="2696"/>
        <pc:sldMkLst>
          <pc:docMk/>
          <pc:sldMk cId="0" sldId="297"/>
        </pc:sldMkLst>
      </pc:sldChg>
      <pc:sldChg chg="del mod modShow">
        <pc:chgData name="Bob Coret" userId="413328698636c72a" providerId="LiveId" clId="{E5B2D8B6-A2CC-4CAE-A30B-3FB2FD47F1C3}" dt="2024-10-28T08:23:10.874" v="69" actId="2696"/>
        <pc:sldMkLst>
          <pc:docMk/>
          <pc:sldMk cId="0" sldId="298"/>
        </pc:sldMkLst>
      </pc:sldChg>
      <pc:sldChg chg="ord">
        <pc:chgData name="Bob Coret" userId="413328698636c72a" providerId="LiveId" clId="{E5B2D8B6-A2CC-4CAE-A30B-3FB2FD47F1C3}" dt="2024-10-28T08:32:30.733" v="168"/>
        <pc:sldMkLst>
          <pc:docMk/>
          <pc:sldMk cId="0" sldId="299"/>
        </pc:sldMkLst>
      </pc:sldChg>
      <pc:sldChg chg="addSp delSp modSp del mod modShow chgLayout">
        <pc:chgData name="Bob Coret" userId="413328698636c72a" providerId="LiveId" clId="{E5B2D8B6-A2CC-4CAE-A30B-3FB2FD47F1C3}" dt="2024-10-28T08:23:18.855" v="70" actId="47"/>
        <pc:sldMkLst>
          <pc:docMk/>
          <pc:sldMk cId="0" sldId="301"/>
        </pc:sldMkLst>
        <pc:spChg chg="add mod ord">
          <ac:chgData name="Bob Coret" userId="413328698636c72a" providerId="LiveId" clId="{E5B2D8B6-A2CC-4CAE-A30B-3FB2FD47F1C3}" dt="2024-10-28T08:12:54.953" v="3" actId="6264"/>
          <ac:spMkLst>
            <pc:docMk/>
            <pc:sldMk cId="0" sldId="301"/>
            <ac:spMk id="2" creationId="{916221FD-8CBB-F374-2C92-BCB2B64845F6}"/>
          </ac:spMkLst>
        </pc:spChg>
        <pc:spChg chg="add mod ord">
          <ac:chgData name="Bob Coret" userId="413328698636c72a" providerId="LiveId" clId="{E5B2D8B6-A2CC-4CAE-A30B-3FB2FD47F1C3}" dt="2024-10-28T08:12:54.953" v="3" actId="6264"/>
          <ac:spMkLst>
            <pc:docMk/>
            <pc:sldMk cId="0" sldId="301"/>
            <ac:spMk id="3" creationId="{95DC0154-4E6B-9BFD-4113-0F5A590D0B51}"/>
          </ac:spMkLst>
        </pc:spChg>
        <pc:spChg chg="del">
          <ac:chgData name="Bob Coret" userId="413328698636c72a" providerId="LiveId" clId="{E5B2D8B6-A2CC-4CAE-A30B-3FB2FD47F1C3}" dt="2024-10-28T08:12:54.953" v="3" actId="6264"/>
          <ac:spMkLst>
            <pc:docMk/>
            <pc:sldMk cId="0" sldId="301"/>
            <ac:spMk id="472" creationId="{00000000-0000-0000-0000-000000000000}"/>
          </ac:spMkLst>
        </pc:spChg>
        <pc:spChg chg="del">
          <ac:chgData name="Bob Coret" userId="413328698636c72a" providerId="LiveId" clId="{E5B2D8B6-A2CC-4CAE-A30B-3FB2FD47F1C3}" dt="2024-10-28T08:12:54.953" v="3" actId="6264"/>
          <ac:spMkLst>
            <pc:docMk/>
            <pc:sldMk cId="0" sldId="301"/>
            <ac:spMk id="473" creationId="{00000000-0000-0000-0000-000000000000}"/>
          </ac:spMkLst>
        </pc:spChg>
      </pc:sldChg>
      <pc:sldChg chg="del">
        <pc:chgData name="Bob Coret" userId="413328698636c72a" providerId="LiveId" clId="{E5B2D8B6-A2CC-4CAE-A30B-3FB2FD47F1C3}" dt="2024-10-28T08:25:19.007" v="111" actId="47"/>
        <pc:sldMkLst>
          <pc:docMk/>
          <pc:sldMk cId="0" sldId="307"/>
        </pc:sldMkLst>
      </pc:sldChg>
      <pc:sldChg chg="ord">
        <pc:chgData name="Bob Coret" userId="413328698636c72a" providerId="LiveId" clId="{E5B2D8B6-A2CC-4CAE-A30B-3FB2FD47F1C3}" dt="2024-10-28T08:25:05.268" v="110"/>
        <pc:sldMkLst>
          <pc:docMk/>
          <pc:sldMk cId="0" sldId="310"/>
        </pc:sldMkLst>
      </pc:sldChg>
      <pc:sldChg chg="del mod modShow">
        <pc:chgData name="Bob Coret" userId="413328698636c72a" providerId="LiveId" clId="{E5B2D8B6-A2CC-4CAE-A30B-3FB2FD47F1C3}" dt="2024-10-28T08:23:53.265" v="71" actId="47"/>
        <pc:sldMkLst>
          <pc:docMk/>
          <pc:sldMk cId="0" sldId="311"/>
        </pc:sldMkLst>
      </pc:sldChg>
      <pc:sldChg chg="del mod modShow">
        <pc:chgData name="Bob Coret" userId="413328698636c72a" providerId="LiveId" clId="{E5B2D8B6-A2CC-4CAE-A30B-3FB2FD47F1C3}" dt="2024-10-28T08:23:53.265" v="71" actId="47"/>
        <pc:sldMkLst>
          <pc:docMk/>
          <pc:sldMk cId="0" sldId="312"/>
        </pc:sldMkLst>
      </pc:sldChg>
      <pc:sldChg chg="del mod modShow">
        <pc:chgData name="Bob Coret" userId="413328698636c72a" providerId="LiveId" clId="{E5B2D8B6-A2CC-4CAE-A30B-3FB2FD47F1C3}" dt="2024-10-28T08:23:53.265" v="71" actId="47"/>
        <pc:sldMkLst>
          <pc:docMk/>
          <pc:sldMk cId="0" sldId="313"/>
        </pc:sldMkLst>
      </pc:sldChg>
      <pc:sldChg chg="modSp del mod">
        <pc:chgData name="Bob Coret" userId="413328698636c72a" providerId="LiveId" clId="{E5B2D8B6-A2CC-4CAE-A30B-3FB2FD47F1C3}" dt="2024-10-28T08:33:22.615" v="171" actId="47"/>
        <pc:sldMkLst>
          <pc:docMk/>
          <pc:sldMk cId="0" sldId="315"/>
        </pc:sldMkLst>
        <pc:spChg chg="mod">
          <ac:chgData name="Bob Coret" userId="413328698636c72a" providerId="LiveId" clId="{E5B2D8B6-A2CC-4CAE-A30B-3FB2FD47F1C3}" dt="2024-10-28T08:31:16.336" v="162" actId="20577"/>
          <ac:spMkLst>
            <pc:docMk/>
            <pc:sldMk cId="0" sldId="315"/>
            <ac:spMk id="585" creationId="{00000000-0000-0000-0000-000000000000}"/>
          </ac:spMkLst>
        </pc:spChg>
      </pc:sldChg>
      <pc:sldChg chg="del">
        <pc:chgData name="Bob Coret" userId="413328698636c72a" providerId="LiveId" clId="{E5B2D8B6-A2CC-4CAE-A30B-3FB2FD47F1C3}" dt="2024-10-28T08:14:21.643" v="6" actId="47"/>
        <pc:sldMkLst>
          <pc:docMk/>
          <pc:sldMk cId="0" sldId="316"/>
        </pc:sldMkLst>
      </pc:sldChg>
      <pc:sldChg chg="modSp add mod">
        <pc:chgData name="Bob Coret" userId="413328698636c72a" providerId="LiveId" clId="{E5B2D8B6-A2CC-4CAE-A30B-3FB2FD47F1C3}" dt="2024-10-28T08:25:32.721" v="112" actId="6549"/>
        <pc:sldMkLst>
          <pc:docMk/>
          <pc:sldMk cId="3122710114" sldId="316"/>
        </pc:sldMkLst>
        <pc:spChg chg="mod">
          <ac:chgData name="Bob Coret" userId="413328698636c72a" providerId="LiveId" clId="{E5B2D8B6-A2CC-4CAE-A30B-3FB2FD47F1C3}" dt="2024-10-28T08:25:32.721" v="112" actId="6549"/>
          <ac:spMkLst>
            <pc:docMk/>
            <pc:sldMk cId="3122710114" sldId="316"/>
            <ac:spMk id="352" creationId="{00000000-0000-0000-0000-000000000000}"/>
          </ac:spMkLst>
        </pc:spChg>
      </pc:sldChg>
      <pc:sldChg chg="del">
        <pc:chgData name="Bob Coret" userId="413328698636c72a" providerId="LiveId" clId="{E5B2D8B6-A2CC-4CAE-A30B-3FB2FD47F1C3}" dt="2024-10-28T08:14:21.643" v="6" actId="47"/>
        <pc:sldMkLst>
          <pc:docMk/>
          <pc:sldMk cId="0" sldId="317"/>
        </pc:sldMkLst>
      </pc:sldChg>
      <pc:sldChg chg="addSp delSp modSp new mod modClrScheme chgLayout">
        <pc:chgData name="Bob Coret" userId="413328698636c72a" providerId="LiveId" clId="{E5B2D8B6-A2CC-4CAE-A30B-3FB2FD47F1C3}" dt="2024-10-28T08:26:35.088" v="147" actId="20577"/>
        <pc:sldMkLst>
          <pc:docMk/>
          <pc:sldMk cId="3201797701" sldId="317"/>
        </pc:sldMkLst>
        <pc:spChg chg="del mod ord">
          <ac:chgData name="Bob Coret" userId="413328698636c72a" providerId="LiveId" clId="{E5B2D8B6-A2CC-4CAE-A30B-3FB2FD47F1C3}" dt="2024-10-28T08:26:08.474" v="114" actId="700"/>
          <ac:spMkLst>
            <pc:docMk/>
            <pc:sldMk cId="3201797701" sldId="317"/>
            <ac:spMk id="2" creationId="{36EAB4E8-00FC-3BA3-D61D-DCD64586E3F7}"/>
          </ac:spMkLst>
        </pc:spChg>
        <pc:spChg chg="add mod ord">
          <ac:chgData name="Bob Coret" userId="413328698636c72a" providerId="LiveId" clId="{E5B2D8B6-A2CC-4CAE-A30B-3FB2FD47F1C3}" dt="2024-10-28T08:26:35.088" v="147" actId="20577"/>
          <ac:spMkLst>
            <pc:docMk/>
            <pc:sldMk cId="3201797701" sldId="317"/>
            <ac:spMk id="3" creationId="{86AD681F-5189-93C3-D7DE-BFE94A82877C}"/>
          </ac:spMkLst>
        </pc:spChg>
        <pc:spChg chg="add mod ord">
          <ac:chgData name="Bob Coret" userId="413328698636c72a" providerId="LiveId" clId="{E5B2D8B6-A2CC-4CAE-A30B-3FB2FD47F1C3}" dt="2024-10-28T08:26:08.474" v="114" actId="700"/>
          <ac:spMkLst>
            <pc:docMk/>
            <pc:sldMk cId="3201797701" sldId="317"/>
            <ac:spMk id="4" creationId="{B44B974C-C8B5-C338-489F-331E5A6B55D8}"/>
          </ac:spMkLst>
        </pc:spChg>
        <pc:picChg chg="add mod modCrop">
          <ac:chgData name="Bob Coret" userId="413328698636c72a" providerId="LiveId" clId="{E5B2D8B6-A2CC-4CAE-A30B-3FB2FD47F1C3}" dt="2024-10-28T08:26:20.632" v="117" actId="732"/>
          <ac:picMkLst>
            <pc:docMk/>
            <pc:sldMk cId="3201797701" sldId="317"/>
            <ac:picMk id="6" creationId="{66C4A3B1-0EAA-70EB-820E-C22A857BEE42}"/>
          </ac:picMkLst>
        </pc:picChg>
      </pc:sldChg>
      <pc:sldChg chg="del">
        <pc:chgData name="Bob Coret" userId="413328698636c72a" providerId="LiveId" clId="{E5B2D8B6-A2CC-4CAE-A30B-3FB2FD47F1C3}" dt="2024-10-28T08:14:21.643" v="6" actId="47"/>
        <pc:sldMkLst>
          <pc:docMk/>
          <pc:sldMk cId="0" sldId="318"/>
        </pc:sldMkLst>
      </pc:sldChg>
      <pc:sldChg chg="addSp delSp modSp add mod">
        <pc:chgData name="Bob Coret" userId="413328698636c72a" providerId="LiveId" clId="{E5B2D8B6-A2CC-4CAE-A30B-3FB2FD47F1C3}" dt="2024-10-28T08:41:04.870" v="334" actId="20577"/>
        <pc:sldMkLst>
          <pc:docMk/>
          <pc:sldMk cId="1616322044" sldId="318"/>
        </pc:sldMkLst>
        <pc:spChg chg="mod">
          <ac:chgData name="Bob Coret" userId="413328698636c72a" providerId="LiveId" clId="{E5B2D8B6-A2CC-4CAE-A30B-3FB2FD47F1C3}" dt="2024-10-28T08:41:04.870" v="334" actId="20577"/>
          <ac:spMkLst>
            <pc:docMk/>
            <pc:sldMk cId="1616322044" sldId="318"/>
            <ac:spMk id="3" creationId="{86AD681F-5189-93C3-D7DE-BFE94A82877C}"/>
          </ac:spMkLst>
        </pc:spChg>
        <pc:picChg chg="add del mod ord">
          <ac:chgData name="Bob Coret" userId="413328698636c72a" providerId="LiveId" clId="{E5B2D8B6-A2CC-4CAE-A30B-3FB2FD47F1C3}" dt="2024-10-28T08:40:19.914" v="292" actId="478"/>
          <ac:picMkLst>
            <pc:docMk/>
            <pc:sldMk cId="1616322044" sldId="318"/>
            <ac:picMk id="5" creationId="{1B6ABEFA-F52E-18B5-A8A3-C7C6C2DBEAE8}"/>
          </ac:picMkLst>
        </pc:picChg>
        <pc:picChg chg="del">
          <ac:chgData name="Bob Coret" userId="413328698636c72a" providerId="LiveId" clId="{E5B2D8B6-A2CC-4CAE-A30B-3FB2FD47F1C3}" dt="2024-10-28T08:30:00.107" v="149" actId="478"/>
          <ac:picMkLst>
            <pc:docMk/>
            <pc:sldMk cId="1616322044" sldId="318"/>
            <ac:picMk id="6" creationId="{66C4A3B1-0EAA-70EB-820E-C22A857BEE42}"/>
          </ac:picMkLst>
        </pc:picChg>
        <pc:picChg chg="add del mod">
          <ac:chgData name="Bob Coret" userId="413328698636c72a" providerId="LiveId" clId="{E5B2D8B6-A2CC-4CAE-A30B-3FB2FD47F1C3}" dt="2024-10-28T08:40:20.539" v="293" actId="478"/>
          <ac:picMkLst>
            <pc:docMk/>
            <pc:sldMk cId="1616322044" sldId="318"/>
            <ac:picMk id="8" creationId="{CDE40957-74E4-C777-D21C-4785A089B10C}"/>
          </ac:picMkLst>
        </pc:picChg>
        <pc:picChg chg="add mod">
          <ac:chgData name="Bob Coret" userId="413328698636c72a" providerId="LiveId" clId="{E5B2D8B6-A2CC-4CAE-A30B-3FB2FD47F1C3}" dt="2024-10-28T08:40:53.467" v="301" actId="14100"/>
          <ac:picMkLst>
            <pc:docMk/>
            <pc:sldMk cId="1616322044" sldId="318"/>
            <ac:picMk id="10" creationId="{3BE15363-EE15-27AD-E27E-418A03E0776C}"/>
          </ac:picMkLst>
        </pc:picChg>
        <pc:picChg chg="add mod">
          <ac:chgData name="Bob Coret" userId="413328698636c72a" providerId="LiveId" clId="{E5B2D8B6-A2CC-4CAE-A30B-3FB2FD47F1C3}" dt="2024-10-28T08:40:55.851" v="302" actId="14100"/>
          <ac:picMkLst>
            <pc:docMk/>
            <pc:sldMk cId="1616322044" sldId="318"/>
            <ac:picMk id="12" creationId="{E5303AB2-D031-47F5-7F03-511D001B4E58}"/>
          </ac:picMkLst>
        </pc:picChg>
      </pc:sldChg>
      <pc:sldChg chg="del">
        <pc:chgData name="Bob Coret" userId="413328698636c72a" providerId="LiveId" clId="{E5B2D8B6-A2CC-4CAE-A30B-3FB2FD47F1C3}" dt="2024-10-28T08:14:21.643" v="6" actId="47"/>
        <pc:sldMkLst>
          <pc:docMk/>
          <pc:sldMk cId="0" sldId="319"/>
        </pc:sldMkLst>
      </pc:sldChg>
      <pc:sldChg chg="add">
        <pc:chgData name="Bob Coret" userId="413328698636c72a" providerId="LiveId" clId="{E5B2D8B6-A2CC-4CAE-A30B-3FB2FD47F1C3}" dt="2024-10-28T08:32:46.926" v="169"/>
        <pc:sldMkLst>
          <pc:docMk/>
          <pc:sldMk cId="2320145943" sldId="319"/>
        </pc:sldMkLst>
      </pc:sldChg>
      <pc:sldChg chg="del">
        <pc:chgData name="Bob Coret" userId="413328698636c72a" providerId="LiveId" clId="{E5B2D8B6-A2CC-4CAE-A30B-3FB2FD47F1C3}" dt="2024-10-28T08:14:21.643" v="6" actId="47"/>
        <pc:sldMkLst>
          <pc:docMk/>
          <pc:sldMk cId="0" sldId="320"/>
        </pc:sldMkLst>
      </pc:sldChg>
      <pc:sldChg chg="addSp delSp modSp add mod">
        <pc:chgData name="Bob Coret" userId="413328698636c72a" providerId="LiveId" clId="{E5B2D8B6-A2CC-4CAE-A30B-3FB2FD47F1C3}" dt="2024-10-28T08:38:28.615" v="290" actId="207"/>
        <pc:sldMkLst>
          <pc:docMk/>
          <pc:sldMk cId="4160425332" sldId="320"/>
        </pc:sldMkLst>
        <pc:spChg chg="mod">
          <ac:chgData name="Bob Coret" userId="413328698636c72a" providerId="LiveId" clId="{E5B2D8B6-A2CC-4CAE-A30B-3FB2FD47F1C3}" dt="2024-10-28T08:35:32.006" v="267" actId="20577"/>
          <ac:spMkLst>
            <pc:docMk/>
            <pc:sldMk cId="4160425332" sldId="320"/>
            <ac:spMk id="3" creationId="{86AD681F-5189-93C3-D7DE-BFE94A82877C}"/>
          </ac:spMkLst>
        </pc:spChg>
        <pc:spChg chg="mod">
          <ac:chgData name="Bob Coret" userId="413328698636c72a" providerId="LiveId" clId="{E5B2D8B6-A2CC-4CAE-A30B-3FB2FD47F1C3}" dt="2024-10-28T08:37:28.262" v="276" actId="20577"/>
          <ac:spMkLst>
            <pc:docMk/>
            <pc:sldMk cId="4160425332" sldId="320"/>
            <ac:spMk id="4" creationId="{B44B974C-C8B5-C338-489F-331E5A6B55D8}"/>
          </ac:spMkLst>
        </pc:spChg>
        <pc:spChg chg="add mod">
          <ac:chgData name="Bob Coret" userId="413328698636c72a" providerId="LiveId" clId="{E5B2D8B6-A2CC-4CAE-A30B-3FB2FD47F1C3}" dt="2024-10-28T08:38:28.615" v="290" actId="207"/>
          <ac:spMkLst>
            <pc:docMk/>
            <pc:sldMk cId="4160425332" sldId="320"/>
            <ac:spMk id="7" creationId="{282C6529-0151-C692-76C4-BE2E9A36D812}"/>
          </ac:spMkLst>
        </pc:spChg>
        <pc:picChg chg="add mod">
          <ac:chgData name="Bob Coret" userId="413328698636c72a" providerId="LiveId" clId="{E5B2D8B6-A2CC-4CAE-A30B-3FB2FD47F1C3}" dt="2024-10-28T08:36:56.859" v="270" actId="14100"/>
          <ac:picMkLst>
            <pc:docMk/>
            <pc:sldMk cId="4160425332" sldId="320"/>
            <ac:picMk id="5" creationId="{BA89C4E9-F567-7098-064E-969B50B0F122}"/>
          </ac:picMkLst>
        </pc:picChg>
        <pc:picChg chg="del">
          <ac:chgData name="Bob Coret" userId="413328698636c72a" providerId="LiveId" clId="{E5B2D8B6-A2CC-4CAE-A30B-3FB2FD47F1C3}" dt="2024-10-28T08:33:55.036" v="229" actId="478"/>
          <ac:picMkLst>
            <pc:docMk/>
            <pc:sldMk cId="4160425332" sldId="320"/>
            <ac:picMk id="6" creationId="{66C4A3B1-0EAA-70EB-820E-C22A857BEE42}"/>
          </ac:picMkLst>
        </pc:picChg>
      </pc:sldChg>
      <pc:sldChg chg="del">
        <pc:chgData name="Bob Coret" userId="413328698636c72a" providerId="LiveId" clId="{E5B2D8B6-A2CC-4CAE-A30B-3FB2FD47F1C3}" dt="2024-10-28T08:14:21.643" v="6" actId="47"/>
        <pc:sldMkLst>
          <pc:docMk/>
          <pc:sldMk cId="0" sldId="321"/>
        </pc:sldMkLst>
      </pc:sldChg>
      <pc:sldChg chg="add ord">
        <pc:chgData name="Bob Coret" userId="413328698636c72a" providerId="LiveId" clId="{E5B2D8B6-A2CC-4CAE-A30B-3FB2FD47F1C3}" dt="2024-10-28T08:43:32.909" v="565"/>
        <pc:sldMkLst>
          <pc:docMk/>
          <pc:sldMk cId="1817977636" sldId="321"/>
        </pc:sldMkLst>
      </pc:sldChg>
      <pc:sldChg chg="del">
        <pc:chgData name="Bob Coret" userId="413328698636c72a" providerId="LiveId" clId="{E5B2D8B6-A2CC-4CAE-A30B-3FB2FD47F1C3}" dt="2024-10-28T08:14:21.643" v="6" actId="47"/>
        <pc:sldMkLst>
          <pc:docMk/>
          <pc:sldMk cId="0" sldId="322"/>
        </pc:sldMkLst>
      </pc:sldChg>
      <pc:sldChg chg="delSp modSp add mod modNotesTx">
        <pc:chgData name="Bob Coret" userId="413328698636c72a" providerId="LiveId" clId="{E5B2D8B6-A2CC-4CAE-A30B-3FB2FD47F1C3}" dt="2024-10-28T08:54:52.286" v="756" actId="113"/>
        <pc:sldMkLst>
          <pc:docMk/>
          <pc:sldMk cId="2034484251" sldId="322"/>
        </pc:sldMkLst>
        <pc:spChg chg="mod">
          <ac:chgData name="Bob Coret" userId="413328698636c72a" providerId="LiveId" clId="{E5B2D8B6-A2CC-4CAE-A30B-3FB2FD47F1C3}" dt="2024-10-28T08:54:52.286" v="756" actId="113"/>
          <ac:spMkLst>
            <pc:docMk/>
            <pc:sldMk cId="2034484251" sldId="322"/>
            <ac:spMk id="4" creationId="{B44B974C-C8B5-C338-489F-331E5A6B55D8}"/>
          </ac:spMkLst>
        </pc:spChg>
        <pc:picChg chg="del">
          <ac:chgData name="Bob Coret" userId="413328698636c72a" providerId="LiveId" clId="{E5B2D8B6-A2CC-4CAE-A30B-3FB2FD47F1C3}" dt="2024-10-28T08:41:18.213" v="336" actId="478"/>
          <ac:picMkLst>
            <pc:docMk/>
            <pc:sldMk cId="2034484251" sldId="322"/>
            <ac:picMk id="10" creationId="{3BE15363-EE15-27AD-E27E-418A03E0776C}"/>
          </ac:picMkLst>
        </pc:picChg>
        <pc:picChg chg="del">
          <ac:chgData name="Bob Coret" userId="413328698636c72a" providerId="LiveId" clId="{E5B2D8B6-A2CC-4CAE-A30B-3FB2FD47F1C3}" dt="2024-10-28T08:41:18.934" v="337" actId="478"/>
          <ac:picMkLst>
            <pc:docMk/>
            <pc:sldMk cId="2034484251" sldId="322"/>
            <ac:picMk id="12" creationId="{E5303AB2-D031-47F5-7F03-511D001B4E58}"/>
          </ac:picMkLst>
        </pc:picChg>
      </pc:sldChg>
      <pc:sldChg chg="del">
        <pc:chgData name="Bob Coret" userId="413328698636c72a" providerId="LiveId" clId="{E5B2D8B6-A2CC-4CAE-A30B-3FB2FD47F1C3}" dt="2024-10-28T08:14:21.643" v="6" actId="47"/>
        <pc:sldMkLst>
          <pc:docMk/>
          <pc:sldMk cId="0" sldId="323"/>
        </pc:sldMkLst>
      </pc:sldChg>
      <pc:sldChg chg="modSp add mod modNotesTx">
        <pc:chgData name="Bob Coret" userId="413328698636c72a" providerId="LiveId" clId="{E5B2D8B6-A2CC-4CAE-A30B-3FB2FD47F1C3}" dt="2024-10-28T08:49:58.160" v="750" actId="20577"/>
        <pc:sldMkLst>
          <pc:docMk/>
          <pc:sldMk cId="2827589838" sldId="323"/>
        </pc:sldMkLst>
        <pc:spChg chg="mod">
          <ac:chgData name="Bob Coret" userId="413328698636c72a" providerId="LiveId" clId="{E5B2D8B6-A2CC-4CAE-A30B-3FB2FD47F1C3}" dt="2024-10-28T08:43:51.615" v="580" actId="20577"/>
          <ac:spMkLst>
            <pc:docMk/>
            <pc:sldMk cId="2827589838" sldId="323"/>
            <ac:spMk id="3" creationId="{86AD681F-5189-93C3-D7DE-BFE94A82877C}"/>
          </ac:spMkLst>
        </pc:spChg>
        <pc:spChg chg="mod">
          <ac:chgData name="Bob Coret" userId="413328698636c72a" providerId="LiveId" clId="{E5B2D8B6-A2CC-4CAE-A30B-3FB2FD47F1C3}" dt="2024-10-28T08:45:02.549" v="740" actId="20577"/>
          <ac:spMkLst>
            <pc:docMk/>
            <pc:sldMk cId="2827589838" sldId="323"/>
            <ac:spMk id="4" creationId="{B44B974C-C8B5-C338-489F-331E5A6B55D8}"/>
          </ac:spMkLst>
        </pc:spChg>
      </pc:sldChg>
      <pc:sldChg chg="del">
        <pc:chgData name="Bob Coret" userId="413328698636c72a" providerId="LiveId" clId="{E5B2D8B6-A2CC-4CAE-A30B-3FB2FD47F1C3}" dt="2024-10-28T08:14:21.643" v="6" actId="47"/>
        <pc:sldMkLst>
          <pc:docMk/>
          <pc:sldMk cId="0" sldId="324"/>
        </pc:sldMkLst>
      </pc:sldChg>
      <pc:sldChg chg="addSp delSp modSp add mod delAnim">
        <pc:chgData name="Bob Coret" userId="413328698636c72a" providerId="LiveId" clId="{E5B2D8B6-A2CC-4CAE-A30B-3FB2FD47F1C3}" dt="2024-10-28T08:57:42.025" v="778" actId="14100"/>
        <pc:sldMkLst>
          <pc:docMk/>
          <pc:sldMk cId="436057448" sldId="324"/>
        </pc:sldMkLst>
        <pc:spChg chg="add mod">
          <ac:chgData name="Bob Coret" userId="413328698636c72a" providerId="LiveId" clId="{E5B2D8B6-A2CC-4CAE-A30B-3FB2FD47F1C3}" dt="2024-10-28T08:56:53.562" v="769" actId="478"/>
          <ac:spMkLst>
            <pc:docMk/>
            <pc:sldMk cId="436057448" sldId="324"/>
            <ac:spMk id="3" creationId="{BDAA43DD-8041-0CF6-AAC4-6AA56DD006FA}"/>
          </ac:spMkLst>
        </pc:spChg>
        <pc:spChg chg="del">
          <ac:chgData name="Bob Coret" userId="413328698636c72a" providerId="LiveId" clId="{E5B2D8B6-A2CC-4CAE-A30B-3FB2FD47F1C3}" dt="2024-10-28T08:56:53.562" v="769" actId="478"/>
          <ac:spMkLst>
            <pc:docMk/>
            <pc:sldMk cId="436057448" sldId="324"/>
            <ac:spMk id="576" creationId="{00000000-0000-0000-0000-000000000000}"/>
          </ac:spMkLst>
        </pc:spChg>
        <pc:picChg chg="add del">
          <ac:chgData name="Bob Coret" userId="413328698636c72a" providerId="LiveId" clId="{E5B2D8B6-A2CC-4CAE-A30B-3FB2FD47F1C3}" dt="2024-10-28T08:57:25.507" v="771" actId="478"/>
          <ac:picMkLst>
            <pc:docMk/>
            <pc:sldMk cId="436057448" sldId="324"/>
            <ac:picMk id="5" creationId="{D8A4CE64-6AB9-EF9D-210C-D109E47B88CD}"/>
          </ac:picMkLst>
        </pc:picChg>
        <pc:picChg chg="add del">
          <ac:chgData name="Bob Coret" userId="413328698636c72a" providerId="LiveId" clId="{E5B2D8B6-A2CC-4CAE-A30B-3FB2FD47F1C3}" dt="2024-10-28T08:57:30.636" v="775" actId="478"/>
          <ac:picMkLst>
            <pc:docMk/>
            <pc:sldMk cId="436057448" sldId="324"/>
            <ac:picMk id="7" creationId="{A53F2D4B-F620-5ED0-8691-86BEBCD2370C}"/>
          </ac:picMkLst>
        </pc:picChg>
        <pc:picChg chg="add mod">
          <ac:chgData name="Bob Coret" userId="413328698636c72a" providerId="LiveId" clId="{E5B2D8B6-A2CC-4CAE-A30B-3FB2FD47F1C3}" dt="2024-10-28T08:57:42.025" v="778" actId="14100"/>
          <ac:picMkLst>
            <pc:docMk/>
            <pc:sldMk cId="436057448" sldId="324"/>
            <ac:picMk id="9" creationId="{A08DF40F-9668-1F90-6031-408BE18D2267}"/>
          </ac:picMkLst>
        </pc:picChg>
        <pc:picChg chg="del">
          <ac:chgData name="Bob Coret" userId="413328698636c72a" providerId="LiveId" clId="{E5B2D8B6-A2CC-4CAE-A30B-3FB2FD47F1C3}" dt="2024-10-28T08:56:53.562" v="769" actId="478"/>
          <ac:picMkLst>
            <pc:docMk/>
            <pc:sldMk cId="436057448" sldId="324"/>
            <ac:picMk id="575" creationId="{00000000-0000-0000-0000-000000000000}"/>
          </ac:picMkLst>
        </pc:picChg>
        <pc:picChg chg="del">
          <ac:chgData name="Bob Coret" userId="413328698636c72a" providerId="LiveId" clId="{E5B2D8B6-A2CC-4CAE-A30B-3FB2FD47F1C3}" dt="2024-10-28T08:56:53.562" v="769" actId="478"/>
          <ac:picMkLst>
            <pc:docMk/>
            <pc:sldMk cId="436057448" sldId="324"/>
            <ac:picMk id="577" creationId="{00000000-0000-0000-0000-000000000000}"/>
          </ac:picMkLst>
        </pc:picChg>
        <pc:picChg chg="del">
          <ac:chgData name="Bob Coret" userId="413328698636c72a" providerId="LiveId" clId="{E5B2D8B6-A2CC-4CAE-A30B-3FB2FD47F1C3}" dt="2024-10-28T08:56:53.562" v="769" actId="478"/>
          <ac:picMkLst>
            <pc:docMk/>
            <pc:sldMk cId="436057448" sldId="324"/>
            <ac:picMk id="578" creationId="{00000000-0000-0000-0000-000000000000}"/>
          </ac:picMkLst>
        </pc:picChg>
        <pc:picChg chg="del">
          <ac:chgData name="Bob Coret" userId="413328698636c72a" providerId="LiveId" clId="{E5B2D8B6-A2CC-4CAE-A30B-3FB2FD47F1C3}" dt="2024-10-28T08:56:53.562" v="769" actId="478"/>
          <ac:picMkLst>
            <pc:docMk/>
            <pc:sldMk cId="436057448" sldId="324"/>
            <ac:picMk id="579" creationId="{00000000-0000-0000-0000-000000000000}"/>
          </ac:picMkLst>
        </pc:picChg>
        <pc:picChg chg="del">
          <ac:chgData name="Bob Coret" userId="413328698636c72a" providerId="LiveId" clId="{E5B2D8B6-A2CC-4CAE-A30B-3FB2FD47F1C3}" dt="2024-10-28T08:56:53.562" v="769" actId="478"/>
          <ac:picMkLst>
            <pc:docMk/>
            <pc:sldMk cId="436057448" sldId="324"/>
            <ac:picMk id="580" creationId="{00000000-0000-0000-0000-000000000000}"/>
          </ac:picMkLst>
        </pc:picChg>
      </pc:sldChg>
      <pc:sldChg chg="addSp delSp modSp add mod delAnim">
        <pc:chgData name="Bob Coret" userId="413328698636c72a" providerId="LiveId" clId="{E5B2D8B6-A2CC-4CAE-A30B-3FB2FD47F1C3}" dt="2024-10-28T08:56:49.786" v="768" actId="1076"/>
        <pc:sldMkLst>
          <pc:docMk/>
          <pc:sldMk cId="2005451022" sldId="325"/>
        </pc:sldMkLst>
        <pc:picChg chg="add mod">
          <ac:chgData name="Bob Coret" userId="413328698636c72a" providerId="LiveId" clId="{E5B2D8B6-A2CC-4CAE-A30B-3FB2FD47F1C3}" dt="2024-10-28T08:56:49.786" v="768" actId="1076"/>
          <ac:picMkLst>
            <pc:docMk/>
            <pc:sldMk cId="2005451022" sldId="325"/>
            <ac:picMk id="3" creationId="{30051858-76B9-B3EE-3389-6E537E42545E}"/>
          </ac:picMkLst>
        </pc:picChg>
        <pc:picChg chg="del">
          <ac:chgData name="Bob Coret" userId="413328698636c72a" providerId="LiveId" clId="{E5B2D8B6-A2CC-4CAE-A30B-3FB2FD47F1C3}" dt="2024-10-28T08:56:24.455" v="763" actId="478"/>
          <ac:picMkLst>
            <pc:docMk/>
            <pc:sldMk cId="2005451022" sldId="325"/>
            <ac:picMk id="575" creationId="{00000000-0000-0000-0000-000000000000}"/>
          </ac:picMkLst>
        </pc:picChg>
        <pc:picChg chg="del">
          <ac:chgData name="Bob Coret" userId="413328698636c72a" providerId="LiveId" clId="{E5B2D8B6-A2CC-4CAE-A30B-3FB2FD47F1C3}" dt="2024-10-28T08:56:23.078" v="762" actId="478"/>
          <ac:picMkLst>
            <pc:docMk/>
            <pc:sldMk cId="2005451022" sldId="325"/>
            <ac:picMk id="577" creationId="{00000000-0000-0000-0000-000000000000}"/>
          </ac:picMkLst>
        </pc:picChg>
        <pc:picChg chg="del">
          <ac:chgData name="Bob Coret" userId="413328698636c72a" providerId="LiveId" clId="{E5B2D8B6-A2CC-4CAE-A30B-3FB2FD47F1C3}" dt="2024-10-28T08:56:20.319" v="761" actId="478"/>
          <ac:picMkLst>
            <pc:docMk/>
            <pc:sldMk cId="2005451022" sldId="325"/>
            <ac:picMk id="578" creationId="{00000000-0000-0000-0000-000000000000}"/>
          </ac:picMkLst>
        </pc:picChg>
        <pc:picChg chg="del">
          <ac:chgData name="Bob Coret" userId="413328698636c72a" providerId="LiveId" clId="{E5B2D8B6-A2CC-4CAE-A30B-3FB2FD47F1C3}" dt="2024-10-28T08:56:18.417" v="760" actId="478"/>
          <ac:picMkLst>
            <pc:docMk/>
            <pc:sldMk cId="2005451022" sldId="325"/>
            <ac:picMk id="579" creationId="{00000000-0000-0000-0000-000000000000}"/>
          </ac:picMkLst>
        </pc:picChg>
        <pc:picChg chg="del">
          <ac:chgData name="Bob Coret" userId="413328698636c72a" providerId="LiveId" clId="{E5B2D8B6-A2CC-4CAE-A30B-3FB2FD47F1C3}" dt="2024-10-28T08:55:30.661" v="759" actId="478"/>
          <ac:picMkLst>
            <pc:docMk/>
            <pc:sldMk cId="2005451022" sldId="325"/>
            <ac:picMk id="580" creationId="{00000000-0000-0000-0000-000000000000}"/>
          </ac:picMkLst>
        </pc:picChg>
      </pc:sldChg>
      <pc:sldMasterChg chg="delSldLayout">
        <pc:chgData name="Bob Coret" userId="413328698636c72a" providerId="LiveId" clId="{E5B2D8B6-A2CC-4CAE-A30B-3FB2FD47F1C3}" dt="2024-10-28T08:15:45.757" v="35" actId="47"/>
        <pc:sldMasterMkLst>
          <pc:docMk/>
          <pc:sldMasterMk cId="0" sldId="2147483657"/>
        </pc:sldMasterMkLst>
        <pc:sldLayoutChg chg="del">
          <pc:chgData name="Bob Coret" userId="413328698636c72a" providerId="LiveId" clId="{E5B2D8B6-A2CC-4CAE-A30B-3FB2FD47F1C3}" dt="2024-10-28T08:15:45.757" v="35" actId="47"/>
          <pc:sldLayoutMkLst>
            <pc:docMk/>
            <pc:sldMasterMk cId="0" sldId="2147483657"/>
            <pc:sldLayoutMk cId="0" sldId="214748365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diegoude.nl/werkgroepen/gouda-tijdmachin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Deze presentatie hebben we op 16 februari 2023 gegeven aan bestuurders, gemeente en NDE.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0555340c4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0555340c4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0555340c4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0555340c4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0555340c49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0555340c49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0555340c4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0555340c4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08caada54e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08caada54e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08caada54e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08caada54e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01583945b3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01583945b3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01583945b3_0_7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01583945b3_0_7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08889f25e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08889f25e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u="sng">
                <a:solidFill>
                  <a:schemeClr val="hlink"/>
                </a:solidFill>
                <a:hlinkClick r:id="rId3"/>
              </a:rPr>
              <a:t>https://www.diegoude.nl/werkgroepen/gouda-tijdmachine/</a:t>
            </a:r>
            <a:r>
              <a:rPr lang="nl"/>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01583945b3_0_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01583945b3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01583945b3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01583945b3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01583945b3_0_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01583945b3_0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01583945b3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01583945b3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01583945b3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01583945b3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201583945b3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201583945b3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01583945b3_0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01583945b3_0_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01583945b3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01583945b3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01583945b3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201583945b3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01583945b3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01583945b3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01583945b3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01583945b3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01583945b3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201583945b3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01583945b3_0_5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01583945b3_0_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01583945b3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201583945b3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01583945b3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201583945b3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01583945b3_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201583945b3_0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01583945b3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01583945b3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44149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40/75/20</a:t>
            </a:r>
          </a:p>
        </p:txBody>
      </p:sp>
    </p:spTree>
    <p:extLst>
      <p:ext uri="{BB962C8B-B14F-4D97-AF65-F5344CB8AC3E}">
        <p14:creationId xmlns:p14="http://schemas.microsoft.com/office/powerpoint/2010/main" val="558931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08889f25e5_3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208889f25e5_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151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08889f25e5_3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208889f25e5_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6019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08889f25e5_3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208889f25e5_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75</a:t>
            </a:r>
          </a:p>
        </p:txBody>
      </p:sp>
    </p:spTree>
    <p:extLst>
      <p:ext uri="{BB962C8B-B14F-4D97-AF65-F5344CB8AC3E}">
        <p14:creationId xmlns:p14="http://schemas.microsoft.com/office/powerpoint/2010/main" val="19563395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01583945b3_0_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201583945b3_0_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267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01583945b3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01583945b3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0555340c4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0555340c4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0555340c49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0555340c4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0555340c4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0555340c4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08caada54e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08caada54e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0555340c49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0555340c49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cxnSp>
        <p:nvCxnSpPr>
          <p:cNvPr id="14" name="Google Shape;14;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pic>
        <p:nvPicPr>
          <p:cNvPr id="15" name="Google Shape;15;p2"/>
          <p:cNvPicPr preferRelativeResize="0"/>
          <p:nvPr/>
        </p:nvPicPr>
        <p:blipFill rotWithShape="1">
          <a:blip r:embed="rId2">
            <a:alphaModFix/>
          </a:blip>
          <a:srcRect l="9375" t="22773" r="17886" b="29623"/>
          <a:stretch/>
        </p:blipFill>
        <p:spPr>
          <a:xfrm>
            <a:off x="0" y="0"/>
            <a:ext cx="9143997" cy="5143500"/>
          </a:xfrm>
          <a:prstGeom prst="rect">
            <a:avLst/>
          </a:prstGeom>
          <a:noFill/>
          <a:ln>
            <a:noFill/>
          </a:ln>
        </p:spPr>
      </p:pic>
      <p:cxnSp>
        <p:nvCxnSpPr>
          <p:cNvPr id="16" name="Google Shape;16;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sp>
        <p:nvSpPr>
          <p:cNvPr id="17" name="Google Shape;17;p2"/>
          <p:cNvSpPr txBox="1">
            <a:spLocks noGrp="1"/>
          </p:cNvSpPr>
          <p:nvPr>
            <p:ph type="ctrTitle"/>
          </p:nvPr>
        </p:nvSpPr>
        <p:spPr>
          <a:xfrm>
            <a:off x="1004150" y="838210"/>
            <a:ext cx="7136700" cy="1935900"/>
          </a:xfrm>
          <a:prstGeom prst="rect">
            <a:avLst/>
          </a:prstGeom>
          <a:solidFill>
            <a:srgbClr val="00B0F0"/>
          </a:solidFill>
          <a:effectLst>
            <a:outerShdw blurRad="57150" dist="85725" dir="7620000" algn="bl" rotWithShape="0">
              <a:srgbClr val="434343">
                <a:alpha val="50000"/>
              </a:srgbClr>
            </a:outerShdw>
          </a:effectLst>
        </p:spPr>
        <p:txBody>
          <a:bodyPr spcFirstLastPara="1" wrap="square" lIns="91425" tIns="91425" rIns="91425" bIns="91425" anchor="b" anchorCtr="0">
            <a:normAutofit/>
          </a:bodyPr>
          <a:lstStyle>
            <a:lvl1pPr lvl="0" algn="ctr">
              <a:spcBef>
                <a:spcPts val="0"/>
              </a:spcBef>
              <a:spcAft>
                <a:spcPts val="0"/>
              </a:spcAft>
              <a:buClr>
                <a:schemeClr val="lt1"/>
              </a:buClr>
              <a:buSzPts val="5400"/>
              <a:buNone/>
              <a:defRPr sz="5400">
                <a:solidFill>
                  <a:schemeClr val="lt1"/>
                </a:solidFill>
              </a:defRPr>
            </a:lvl1pPr>
            <a:lvl2pPr lvl="1" algn="ctr">
              <a:spcBef>
                <a:spcPts val="0"/>
              </a:spcBef>
              <a:spcAft>
                <a:spcPts val="0"/>
              </a:spcAft>
              <a:buClr>
                <a:schemeClr val="lt1"/>
              </a:buClr>
              <a:buSzPts val="5400"/>
              <a:buNone/>
              <a:defRPr sz="5400">
                <a:solidFill>
                  <a:schemeClr val="lt1"/>
                </a:solidFill>
              </a:defRPr>
            </a:lvl2pPr>
            <a:lvl3pPr lvl="2" algn="ctr">
              <a:spcBef>
                <a:spcPts val="0"/>
              </a:spcBef>
              <a:spcAft>
                <a:spcPts val="0"/>
              </a:spcAft>
              <a:buClr>
                <a:schemeClr val="lt1"/>
              </a:buClr>
              <a:buSzPts val="5400"/>
              <a:buNone/>
              <a:defRPr sz="5400">
                <a:solidFill>
                  <a:schemeClr val="lt1"/>
                </a:solidFill>
              </a:defRPr>
            </a:lvl3pPr>
            <a:lvl4pPr lvl="3" algn="ctr">
              <a:spcBef>
                <a:spcPts val="0"/>
              </a:spcBef>
              <a:spcAft>
                <a:spcPts val="0"/>
              </a:spcAft>
              <a:buClr>
                <a:schemeClr val="lt1"/>
              </a:buClr>
              <a:buSzPts val="5400"/>
              <a:buNone/>
              <a:defRPr sz="5400">
                <a:solidFill>
                  <a:schemeClr val="lt1"/>
                </a:solidFill>
              </a:defRPr>
            </a:lvl4pPr>
            <a:lvl5pPr lvl="4" algn="ctr">
              <a:spcBef>
                <a:spcPts val="0"/>
              </a:spcBef>
              <a:spcAft>
                <a:spcPts val="0"/>
              </a:spcAft>
              <a:buClr>
                <a:schemeClr val="lt1"/>
              </a:buClr>
              <a:buSzPts val="5400"/>
              <a:buNone/>
              <a:defRPr sz="5400">
                <a:solidFill>
                  <a:schemeClr val="lt1"/>
                </a:solidFill>
              </a:defRPr>
            </a:lvl5pPr>
            <a:lvl6pPr lvl="5" algn="ctr">
              <a:spcBef>
                <a:spcPts val="0"/>
              </a:spcBef>
              <a:spcAft>
                <a:spcPts val="0"/>
              </a:spcAft>
              <a:buClr>
                <a:schemeClr val="lt1"/>
              </a:buClr>
              <a:buSzPts val="5400"/>
              <a:buNone/>
              <a:defRPr sz="5400">
                <a:solidFill>
                  <a:schemeClr val="lt1"/>
                </a:solidFill>
              </a:defRPr>
            </a:lvl6pPr>
            <a:lvl7pPr lvl="6" algn="ctr">
              <a:spcBef>
                <a:spcPts val="0"/>
              </a:spcBef>
              <a:spcAft>
                <a:spcPts val="0"/>
              </a:spcAft>
              <a:buClr>
                <a:schemeClr val="lt1"/>
              </a:buClr>
              <a:buSzPts val="5400"/>
              <a:buNone/>
              <a:defRPr sz="5400">
                <a:solidFill>
                  <a:schemeClr val="lt1"/>
                </a:solidFill>
              </a:defRPr>
            </a:lvl7pPr>
            <a:lvl8pPr lvl="7" algn="ctr">
              <a:spcBef>
                <a:spcPts val="0"/>
              </a:spcBef>
              <a:spcAft>
                <a:spcPts val="0"/>
              </a:spcAft>
              <a:buClr>
                <a:schemeClr val="lt1"/>
              </a:buClr>
              <a:buSzPts val="5400"/>
              <a:buNone/>
              <a:defRPr sz="5400">
                <a:solidFill>
                  <a:schemeClr val="lt1"/>
                </a:solidFill>
              </a:defRPr>
            </a:lvl8pPr>
            <a:lvl9pPr lvl="8" algn="ctr">
              <a:spcBef>
                <a:spcPts val="0"/>
              </a:spcBef>
              <a:spcAft>
                <a:spcPts val="0"/>
              </a:spcAft>
              <a:buClr>
                <a:schemeClr val="lt1"/>
              </a:buClr>
              <a:buSzPts val="5400"/>
              <a:buNone/>
              <a:defRPr sz="5400">
                <a:solidFill>
                  <a:schemeClr val="lt1"/>
                </a:solidFill>
              </a:defRPr>
            </a:lvl9pPr>
          </a:lstStyle>
          <a:p>
            <a:endParaRPr/>
          </a:p>
        </p:txBody>
      </p:sp>
      <p:sp>
        <p:nvSpPr>
          <p:cNvPr id="18" name="Google Shape;18;p2"/>
          <p:cNvSpPr txBox="1">
            <a:spLocks noGrp="1"/>
          </p:cNvSpPr>
          <p:nvPr>
            <p:ph type="subTitle" idx="1"/>
          </p:nvPr>
        </p:nvSpPr>
        <p:spPr>
          <a:xfrm>
            <a:off x="1004150" y="2780600"/>
            <a:ext cx="7136700" cy="1543800"/>
          </a:xfrm>
          <a:prstGeom prst="rect">
            <a:avLst/>
          </a:prstGeom>
          <a:solidFill>
            <a:srgbClr val="D9D9D9"/>
          </a:solidFill>
          <a:effectLst>
            <a:outerShdw blurRad="57150" dist="85725" dir="7620000" algn="bl" rotWithShape="0">
              <a:srgbClr val="434343">
                <a:alpha val="50000"/>
              </a:srgbClr>
            </a:outerShdw>
          </a:effectLst>
        </p:spPr>
        <p:txBody>
          <a:bodyPr spcFirstLastPara="1" wrap="square" lIns="91425" tIns="91425" rIns="91425" bIns="91425" anchor="ctr"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9" name="Google Shape;19;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p3"/>
          <p:cNvSpPr/>
          <p:nvPr/>
        </p:nvSpPr>
        <p:spPr>
          <a:xfrm>
            <a:off x="0" y="0"/>
            <a:ext cx="9144000" cy="5143500"/>
          </a:xfrm>
          <a:prstGeom prst="rect">
            <a:avLst/>
          </a:prstGeom>
          <a:solidFill>
            <a:schemeClr val="dk1"/>
          </a:solidFill>
          <a:ln w="9525" cap="flat" cmpd="sng">
            <a:solidFill>
              <a:schemeClr val="dk1"/>
            </a:solidFill>
            <a:prstDash val="solid"/>
            <a:round/>
            <a:headEnd type="none" w="sm" len="sm"/>
            <a:tailEnd type="none" w="sm" len="sm"/>
          </a:ln>
          <a:effectLst>
            <a:outerShdw blurRad="71438" dist="38100" dir="5220000" algn="bl" rotWithShape="0">
              <a:schemeClr val="accent4">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0" y="4005475"/>
            <a:ext cx="9152100" cy="11379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03200" y="732300"/>
            <a:ext cx="2944200" cy="3129600"/>
          </a:xfrm>
          <a:prstGeom prst="rect">
            <a:avLst/>
          </a:prstGeom>
        </p:spPr>
        <p:txBody>
          <a:bodyPr spcFirstLastPara="1" wrap="square" lIns="91425" tIns="91425" rIns="91425" bIns="91425" anchor="ctr" anchorCtr="0">
            <a:normAutofit/>
          </a:bodyPr>
          <a:lstStyle>
            <a:lvl1pPr lvl="0" algn="ctr">
              <a:lnSpc>
                <a:spcPct val="115000"/>
              </a:lnSpc>
              <a:spcBef>
                <a:spcPts val="0"/>
              </a:spcBef>
              <a:spcAft>
                <a:spcPts val="0"/>
              </a:spcAft>
              <a:buSzPts val="3200"/>
              <a:buFont typeface="Open Sans SemiBold"/>
              <a:buNone/>
              <a:defRPr>
                <a:latin typeface="Open Sans SemiBold"/>
                <a:ea typeface="Open Sans SemiBold"/>
                <a:cs typeface="Open Sans SemiBold"/>
                <a:sym typeface="Open Sans SemiBold"/>
              </a:defRPr>
            </a:lvl1pPr>
            <a:lvl2pPr lvl="1" algn="ctr">
              <a:lnSpc>
                <a:spcPct val="115000"/>
              </a:lnSpc>
              <a:spcBef>
                <a:spcPts val="0"/>
              </a:spcBef>
              <a:spcAft>
                <a:spcPts val="0"/>
              </a:spcAft>
              <a:buClr>
                <a:srgbClr val="FF0000"/>
              </a:buClr>
              <a:buSzPts val="3200"/>
              <a:buFont typeface="Open Sans SemiBold"/>
              <a:buNone/>
              <a:defRPr>
                <a:solidFill>
                  <a:srgbClr val="FF0000"/>
                </a:solidFill>
                <a:latin typeface="Open Sans SemiBold"/>
                <a:ea typeface="Open Sans SemiBold"/>
                <a:cs typeface="Open Sans SemiBold"/>
                <a:sym typeface="Open Sans SemiBold"/>
              </a:defRPr>
            </a:lvl2pPr>
            <a:lvl3pPr lvl="2" algn="ctr">
              <a:lnSpc>
                <a:spcPct val="115000"/>
              </a:lnSpc>
              <a:spcBef>
                <a:spcPts val="0"/>
              </a:spcBef>
              <a:spcAft>
                <a:spcPts val="0"/>
              </a:spcAft>
              <a:buClr>
                <a:srgbClr val="FF0000"/>
              </a:buClr>
              <a:buSzPts val="3200"/>
              <a:buFont typeface="Open Sans SemiBold"/>
              <a:buNone/>
              <a:defRPr>
                <a:solidFill>
                  <a:srgbClr val="FF0000"/>
                </a:solidFill>
                <a:latin typeface="Open Sans SemiBold"/>
                <a:ea typeface="Open Sans SemiBold"/>
                <a:cs typeface="Open Sans SemiBold"/>
                <a:sym typeface="Open Sans SemiBold"/>
              </a:defRPr>
            </a:lvl3pPr>
            <a:lvl4pPr lvl="3" algn="ctr">
              <a:lnSpc>
                <a:spcPct val="115000"/>
              </a:lnSpc>
              <a:spcBef>
                <a:spcPts val="0"/>
              </a:spcBef>
              <a:spcAft>
                <a:spcPts val="0"/>
              </a:spcAft>
              <a:buClr>
                <a:srgbClr val="FF0000"/>
              </a:buClr>
              <a:buSzPts val="3200"/>
              <a:buFont typeface="Open Sans SemiBold"/>
              <a:buNone/>
              <a:defRPr>
                <a:solidFill>
                  <a:srgbClr val="FF0000"/>
                </a:solidFill>
                <a:latin typeface="Open Sans SemiBold"/>
                <a:ea typeface="Open Sans SemiBold"/>
                <a:cs typeface="Open Sans SemiBold"/>
                <a:sym typeface="Open Sans SemiBold"/>
              </a:defRPr>
            </a:lvl4pPr>
            <a:lvl5pPr lvl="4" algn="ctr">
              <a:lnSpc>
                <a:spcPct val="115000"/>
              </a:lnSpc>
              <a:spcBef>
                <a:spcPts val="0"/>
              </a:spcBef>
              <a:spcAft>
                <a:spcPts val="0"/>
              </a:spcAft>
              <a:buClr>
                <a:srgbClr val="FF0000"/>
              </a:buClr>
              <a:buSzPts val="3200"/>
              <a:buFont typeface="Open Sans SemiBold"/>
              <a:buNone/>
              <a:defRPr>
                <a:solidFill>
                  <a:srgbClr val="FF0000"/>
                </a:solidFill>
                <a:latin typeface="Open Sans SemiBold"/>
                <a:ea typeface="Open Sans SemiBold"/>
                <a:cs typeface="Open Sans SemiBold"/>
                <a:sym typeface="Open Sans SemiBold"/>
              </a:defRPr>
            </a:lvl5pPr>
            <a:lvl6pPr lvl="5" algn="ctr">
              <a:lnSpc>
                <a:spcPct val="115000"/>
              </a:lnSpc>
              <a:spcBef>
                <a:spcPts val="0"/>
              </a:spcBef>
              <a:spcAft>
                <a:spcPts val="0"/>
              </a:spcAft>
              <a:buClr>
                <a:srgbClr val="FF0000"/>
              </a:buClr>
              <a:buSzPts val="3200"/>
              <a:buFont typeface="Open Sans SemiBold"/>
              <a:buNone/>
              <a:defRPr>
                <a:solidFill>
                  <a:srgbClr val="FF0000"/>
                </a:solidFill>
                <a:latin typeface="Open Sans SemiBold"/>
                <a:ea typeface="Open Sans SemiBold"/>
                <a:cs typeface="Open Sans SemiBold"/>
                <a:sym typeface="Open Sans SemiBold"/>
              </a:defRPr>
            </a:lvl6pPr>
            <a:lvl7pPr lvl="6" algn="ctr">
              <a:lnSpc>
                <a:spcPct val="115000"/>
              </a:lnSpc>
              <a:spcBef>
                <a:spcPts val="0"/>
              </a:spcBef>
              <a:spcAft>
                <a:spcPts val="0"/>
              </a:spcAft>
              <a:buClr>
                <a:srgbClr val="FF0000"/>
              </a:buClr>
              <a:buSzPts val="3200"/>
              <a:buFont typeface="Open Sans SemiBold"/>
              <a:buNone/>
              <a:defRPr>
                <a:solidFill>
                  <a:srgbClr val="FF0000"/>
                </a:solidFill>
                <a:latin typeface="Open Sans SemiBold"/>
                <a:ea typeface="Open Sans SemiBold"/>
                <a:cs typeface="Open Sans SemiBold"/>
                <a:sym typeface="Open Sans SemiBold"/>
              </a:defRPr>
            </a:lvl7pPr>
            <a:lvl8pPr lvl="7" algn="ctr">
              <a:lnSpc>
                <a:spcPct val="115000"/>
              </a:lnSpc>
              <a:spcBef>
                <a:spcPts val="0"/>
              </a:spcBef>
              <a:spcAft>
                <a:spcPts val="0"/>
              </a:spcAft>
              <a:buClr>
                <a:srgbClr val="FF0000"/>
              </a:buClr>
              <a:buSzPts val="3200"/>
              <a:buFont typeface="Open Sans SemiBold"/>
              <a:buNone/>
              <a:defRPr>
                <a:solidFill>
                  <a:srgbClr val="FF0000"/>
                </a:solidFill>
                <a:latin typeface="Open Sans SemiBold"/>
                <a:ea typeface="Open Sans SemiBold"/>
                <a:cs typeface="Open Sans SemiBold"/>
                <a:sym typeface="Open Sans SemiBold"/>
              </a:defRPr>
            </a:lvl8pPr>
            <a:lvl9pPr lvl="8" algn="ctr">
              <a:lnSpc>
                <a:spcPct val="115000"/>
              </a:lnSpc>
              <a:spcBef>
                <a:spcPts val="0"/>
              </a:spcBef>
              <a:spcAft>
                <a:spcPts val="0"/>
              </a:spcAft>
              <a:buClr>
                <a:srgbClr val="FF0000"/>
              </a:buClr>
              <a:buSzPts val="3200"/>
              <a:buFont typeface="Open Sans SemiBold"/>
              <a:buNone/>
              <a:defRPr>
                <a:solidFill>
                  <a:srgbClr val="FF0000"/>
                </a:solidFill>
                <a:latin typeface="Open Sans SemiBold"/>
                <a:ea typeface="Open Sans SemiBold"/>
                <a:cs typeface="Open Sans SemiBold"/>
                <a:sym typeface="Open Sans SemiBold"/>
              </a:defRPr>
            </a:lvl9pPr>
          </a:lstStyle>
          <a:p>
            <a:endParaRPr/>
          </a:p>
        </p:txBody>
      </p:sp>
      <p:cxnSp>
        <p:nvCxnSpPr>
          <p:cNvPr id="24" name="Google Shape;24;p3"/>
          <p:cNvCxnSpPr/>
          <p:nvPr/>
        </p:nvCxnSpPr>
        <p:spPr>
          <a:xfrm rot="10800000" flipH="1">
            <a:off x="-4050" y="4001775"/>
            <a:ext cx="9152100" cy="8100"/>
          </a:xfrm>
          <a:prstGeom prst="straightConnector1">
            <a:avLst/>
          </a:prstGeom>
          <a:noFill/>
          <a:ln w="114300" cap="flat" cmpd="sng">
            <a:solidFill>
              <a:schemeClr val="accent1"/>
            </a:solidFill>
            <a:prstDash val="solid"/>
            <a:round/>
            <a:headEnd type="none" w="med" len="med"/>
            <a:tailEnd type="none" w="med" len="med"/>
          </a:ln>
        </p:spPr>
      </p:cxnSp>
      <p:pic>
        <p:nvPicPr>
          <p:cNvPr id="25" name="Google Shape;25;p3"/>
          <p:cNvPicPr preferRelativeResize="0"/>
          <p:nvPr/>
        </p:nvPicPr>
        <p:blipFill>
          <a:blip r:embed="rId2">
            <a:alphaModFix/>
          </a:blip>
          <a:stretch>
            <a:fillRect/>
          </a:stretch>
        </p:blipFill>
        <p:spPr>
          <a:xfrm>
            <a:off x="3562775" y="832438"/>
            <a:ext cx="5270051" cy="347862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ekop 3">
  <p:cSld name="SECTION_HEADER_3">
    <p:spTree>
      <p:nvGrpSpPr>
        <p:cNvPr id="1" name="Shape 26"/>
        <p:cNvGrpSpPr/>
        <p:nvPr/>
      </p:nvGrpSpPr>
      <p:grpSpPr>
        <a:xfrm>
          <a:off x="0" y="0"/>
          <a:ext cx="0" cy="0"/>
          <a:chOff x="0" y="0"/>
          <a:chExt cx="0" cy="0"/>
        </a:xfrm>
      </p:grpSpPr>
      <p:sp>
        <p:nvSpPr>
          <p:cNvPr id="27" name="Google Shape;27;p4"/>
          <p:cNvSpPr/>
          <p:nvPr/>
        </p:nvSpPr>
        <p:spPr>
          <a:xfrm>
            <a:off x="0" y="0"/>
            <a:ext cx="9144000" cy="5143500"/>
          </a:xfrm>
          <a:prstGeom prst="rect">
            <a:avLst/>
          </a:prstGeom>
          <a:solidFill>
            <a:schemeClr val="dk1"/>
          </a:solidFill>
          <a:ln w="9525" cap="flat" cmpd="sng">
            <a:solidFill>
              <a:schemeClr val="dk1"/>
            </a:solidFill>
            <a:prstDash val="solid"/>
            <a:round/>
            <a:headEnd type="none" w="sm" len="sm"/>
            <a:tailEnd type="none" w="sm" len="sm"/>
          </a:ln>
          <a:effectLst>
            <a:outerShdw blurRad="71438" dist="38100" dir="5220000" algn="bl" rotWithShape="0">
              <a:schemeClr val="accent4">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0" y="4005475"/>
            <a:ext cx="9152100" cy="11379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txBox="1">
            <a:spLocks noGrp="1"/>
          </p:cNvSpPr>
          <p:nvPr>
            <p:ph type="title"/>
          </p:nvPr>
        </p:nvSpPr>
        <p:spPr>
          <a:xfrm>
            <a:off x="303200" y="732300"/>
            <a:ext cx="2944200" cy="3129600"/>
          </a:xfrm>
          <a:prstGeom prst="rect">
            <a:avLst/>
          </a:prstGeom>
        </p:spPr>
        <p:txBody>
          <a:bodyPr spcFirstLastPara="1" wrap="square" lIns="91425" tIns="91425" rIns="91425" bIns="91425" anchor="ctr" anchorCtr="0">
            <a:normAutofit/>
          </a:bodyPr>
          <a:lstStyle>
            <a:lvl1pPr lvl="0" algn="ctr" rtl="0">
              <a:lnSpc>
                <a:spcPct val="115000"/>
              </a:lnSpc>
              <a:spcBef>
                <a:spcPts val="0"/>
              </a:spcBef>
              <a:spcAft>
                <a:spcPts val="0"/>
              </a:spcAft>
              <a:buSzPts val="3200"/>
              <a:buFont typeface="Open Sans SemiBold"/>
              <a:buNone/>
              <a:defRPr>
                <a:latin typeface="Open Sans SemiBold"/>
                <a:ea typeface="Open Sans SemiBold"/>
                <a:cs typeface="Open Sans SemiBold"/>
                <a:sym typeface="Open Sans SemiBold"/>
              </a:defRPr>
            </a:lvl1pPr>
            <a:lvl2pPr lvl="1" algn="ctr" rtl="0">
              <a:lnSpc>
                <a:spcPct val="115000"/>
              </a:lnSpc>
              <a:spcBef>
                <a:spcPts val="0"/>
              </a:spcBef>
              <a:spcAft>
                <a:spcPts val="0"/>
              </a:spcAft>
              <a:buClr>
                <a:srgbClr val="FF0000"/>
              </a:buClr>
              <a:buSzPts val="3200"/>
              <a:buFont typeface="Open Sans SemiBold"/>
              <a:buNone/>
              <a:defRPr>
                <a:solidFill>
                  <a:srgbClr val="FF0000"/>
                </a:solidFill>
                <a:latin typeface="Open Sans SemiBold"/>
                <a:ea typeface="Open Sans SemiBold"/>
                <a:cs typeface="Open Sans SemiBold"/>
                <a:sym typeface="Open Sans SemiBold"/>
              </a:defRPr>
            </a:lvl2pPr>
            <a:lvl3pPr lvl="2" algn="ctr" rtl="0">
              <a:lnSpc>
                <a:spcPct val="115000"/>
              </a:lnSpc>
              <a:spcBef>
                <a:spcPts val="0"/>
              </a:spcBef>
              <a:spcAft>
                <a:spcPts val="0"/>
              </a:spcAft>
              <a:buClr>
                <a:srgbClr val="FF0000"/>
              </a:buClr>
              <a:buSzPts val="3200"/>
              <a:buFont typeface="Open Sans SemiBold"/>
              <a:buNone/>
              <a:defRPr>
                <a:solidFill>
                  <a:srgbClr val="FF0000"/>
                </a:solidFill>
                <a:latin typeface="Open Sans SemiBold"/>
                <a:ea typeface="Open Sans SemiBold"/>
                <a:cs typeface="Open Sans SemiBold"/>
                <a:sym typeface="Open Sans SemiBold"/>
              </a:defRPr>
            </a:lvl3pPr>
            <a:lvl4pPr lvl="3" algn="ctr" rtl="0">
              <a:lnSpc>
                <a:spcPct val="115000"/>
              </a:lnSpc>
              <a:spcBef>
                <a:spcPts val="0"/>
              </a:spcBef>
              <a:spcAft>
                <a:spcPts val="0"/>
              </a:spcAft>
              <a:buClr>
                <a:srgbClr val="FF0000"/>
              </a:buClr>
              <a:buSzPts val="3200"/>
              <a:buFont typeface="Open Sans SemiBold"/>
              <a:buNone/>
              <a:defRPr>
                <a:solidFill>
                  <a:srgbClr val="FF0000"/>
                </a:solidFill>
                <a:latin typeface="Open Sans SemiBold"/>
                <a:ea typeface="Open Sans SemiBold"/>
                <a:cs typeface="Open Sans SemiBold"/>
                <a:sym typeface="Open Sans SemiBold"/>
              </a:defRPr>
            </a:lvl4pPr>
            <a:lvl5pPr lvl="4" algn="ctr" rtl="0">
              <a:lnSpc>
                <a:spcPct val="115000"/>
              </a:lnSpc>
              <a:spcBef>
                <a:spcPts val="0"/>
              </a:spcBef>
              <a:spcAft>
                <a:spcPts val="0"/>
              </a:spcAft>
              <a:buClr>
                <a:srgbClr val="FF0000"/>
              </a:buClr>
              <a:buSzPts val="3200"/>
              <a:buFont typeface="Open Sans SemiBold"/>
              <a:buNone/>
              <a:defRPr>
                <a:solidFill>
                  <a:srgbClr val="FF0000"/>
                </a:solidFill>
                <a:latin typeface="Open Sans SemiBold"/>
                <a:ea typeface="Open Sans SemiBold"/>
                <a:cs typeface="Open Sans SemiBold"/>
                <a:sym typeface="Open Sans SemiBold"/>
              </a:defRPr>
            </a:lvl5pPr>
            <a:lvl6pPr lvl="5" algn="ctr" rtl="0">
              <a:lnSpc>
                <a:spcPct val="115000"/>
              </a:lnSpc>
              <a:spcBef>
                <a:spcPts val="0"/>
              </a:spcBef>
              <a:spcAft>
                <a:spcPts val="0"/>
              </a:spcAft>
              <a:buClr>
                <a:srgbClr val="FF0000"/>
              </a:buClr>
              <a:buSzPts val="3200"/>
              <a:buFont typeface="Open Sans SemiBold"/>
              <a:buNone/>
              <a:defRPr>
                <a:solidFill>
                  <a:srgbClr val="FF0000"/>
                </a:solidFill>
                <a:latin typeface="Open Sans SemiBold"/>
                <a:ea typeface="Open Sans SemiBold"/>
                <a:cs typeface="Open Sans SemiBold"/>
                <a:sym typeface="Open Sans SemiBold"/>
              </a:defRPr>
            </a:lvl6pPr>
            <a:lvl7pPr lvl="6" algn="ctr" rtl="0">
              <a:lnSpc>
                <a:spcPct val="115000"/>
              </a:lnSpc>
              <a:spcBef>
                <a:spcPts val="0"/>
              </a:spcBef>
              <a:spcAft>
                <a:spcPts val="0"/>
              </a:spcAft>
              <a:buClr>
                <a:srgbClr val="FF0000"/>
              </a:buClr>
              <a:buSzPts val="3200"/>
              <a:buFont typeface="Open Sans SemiBold"/>
              <a:buNone/>
              <a:defRPr>
                <a:solidFill>
                  <a:srgbClr val="FF0000"/>
                </a:solidFill>
                <a:latin typeface="Open Sans SemiBold"/>
                <a:ea typeface="Open Sans SemiBold"/>
                <a:cs typeface="Open Sans SemiBold"/>
                <a:sym typeface="Open Sans SemiBold"/>
              </a:defRPr>
            </a:lvl7pPr>
            <a:lvl8pPr lvl="7" algn="ctr" rtl="0">
              <a:lnSpc>
                <a:spcPct val="115000"/>
              </a:lnSpc>
              <a:spcBef>
                <a:spcPts val="0"/>
              </a:spcBef>
              <a:spcAft>
                <a:spcPts val="0"/>
              </a:spcAft>
              <a:buClr>
                <a:srgbClr val="FF0000"/>
              </a:buClr>
              <a:buSzPts val="3200"/>
              <a:buFont typeface="Open Sans SemiBold"/>
              <a:buNone/>
              <a:defRPr>
                <a:solidFill>
                  <a:srgbClr val="FF0000"/>
                </a:solidFill>
                <a:latin typeface="Open Sans SemiBold"/>
                <a:ea typeface="Open Sans SemiBold"/>
                <a:cs typeface="Open Sans SemiBold"/>
                <a:sym typeface="Open Sans SemiBold"/>
              </a:defRPr>
            </a:lvl8pPr>
            <a:lvl9pPr lvl="8" algn="ctr" rtl="0">
              <a:lnSpc>
                <a:spcPct val="115000"/>
              </a:lnSpc>
              <a:spcBef>
                <a:spcPts val="0"/>
              </a:spcBef>
              <a:spcAft>
                <a:spcPts val="0"/>
              </a:spcAft>
              <a:buClr>
                <a:srgbClr val="FF0000"/>
              </a:buClr>
              <a:buSzPts val="3200"/>
              <a:buFont typeface="Open Sans SemiBold"/>
              <a:buNone/>
              <a:defRPr>
                <a:solidFill>
                  <a:srgbClr val="FF0000"/>
                </a:solidFill>
                <a:latin typeface="Open Sans SemiBold"/>
                <a:ea typeface="Open Sans SemiBold"/>
                <a:cs typeface="Open Sans SemiBold"/>
                <a:sym typeface="Open Sans SemiBold"/>
              </a:defRPr>
            </a:lvl9pPr>
          </a:lstStyle>
          <a:p>
            <a:endParaRPr/>
          </a:p>
        </p:txBody>
      </p:sp>
      <p:cxnSp>
        <p:nvCxnSpPr>
          <p:cNvPr id="30" name="Google Shape;30;p4"/>
          <p:cNvCxnSpPr/>
          <p:nvPr/>
        </p:nvCxnSpPr>
        <p:spPr>
          <a:xfrm rot="10800000" flipH="1">
            <a:off x="-4050" y="4001775"/>
            <a:ext cx="9152100" cy="8100"/>
          </a:xfrm>
          <a:prstGeom prst="straightConnector1">
            <a:avLst/>
          </a:prstGeom>
          <a:noFill/>
          <a:ln w="114300" cap="flat" cmpd="sng">
            <a:solidFill>
              <a:schemeClr val="accent1"/>
            </a:solidFill>
            <a:prstDash val="solid"/>
            <a:round/>
            <a:headEnd type="none" w="med" len="med"/>
            <a:tailEnd type="none" w="med" len="med"/>
          </a:ln>
        </p:spPr>
      </p:cxnSp>
      <p:pic>
        <p:nvPicPr>
          <p:cNvPr id="31" name="Google Shape;31;p4"/>
          <p:cNvPicPr preferRelativeResize="0"/>
          <p:nvPr/>
        </p:nvPicPr>
        <p:blipFill>
          <a:blip r:embed="rId2">
            <a:alphaModFix/>
          </a:blip>
          <a:stretch>
            <a:fillRect/>
          </a:stretch>
        </p:blipFill>
        <p:spPr>
          <a:xfrm>
            <a:off x="3562775" y="832450"/>
            <a:ext cx="5270050" cy="342107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ekop 4">
  <p:cSld name="SECTION_HEADER_4">
    <p:spTree>
      <p:nvGrpSpPr>
        <p:cNvPr id="1" name="Shape 32"/>
        <p:cNvGrpSpPr/>
        <p:nvPr/>
      </p:nvGrpSpPr>
      <p:grpSpPr>
        <a:xfrm>
          <a:off x="0" y="0"/>
          <a:ext cx="0" cy="0"/>
          <a:chOff x="0" y="0"/>
          <a:chExt cx="0" cy="0"/>
        </a:xfrm>
      </p:grpSpPr>
      <p:sp>
        <p:nvSpPr>
          <p:cNvPr id="33" name="Google Shape;33;p5"/>
          <p:cNvSpPr/>
          <p:nvPr/>
        </p:nvSpPr>
        <p:spPr>
          <a:xfrm>
            <a:off x="0" y="0"/>
            <a:ext cx="9144000" cy="5143500"/>
          </a:xfrm>
          <a:prstGeom prst="rect">
            <a:avLst/>
          </a:prstGeom>
          <a:solidFill>
            <a:schemeClr val="dk1"/>
          </a:solidFill>
          <a:ln w="9525" cap="flat" cmpd="sng">
            <a:solidFill>
              <a:schemeClr val="dk1"/>
            </a:solidFill>
            <a:prstDash val="solid"/>
            <a:round/>
            <a:headEnd type="none" w="sm" len="sm"/>
            <a:tailEnd type="none" w="sm" len="sm"/>
          </a:ln>
          <a:effectLst>
            <a:outerShdw blurRad="71438" dist="38100" dir="5220000" algn="bl" rotWithShape="0">
              <a:schemeClr val="accent4">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p:nvPr/>
        </p:nvSpPr>
        <p:spPr>
          <a:xfrm>
            <a:off x="0" y="4005475"/>
            <a:ext cx="9152100" cy="11379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txBox="1">
            <a:spLocks noGrp="1"/>
          </p:cNvSpPr>
          <p:nvPr>
            <p:ph type="title"/>
          </p:nvPr>
        </p:nvSpPr>
        <p:spPr>
          <a:xfrm>
            <a:off x="303200" y="732300"/>
            <a:ext cx="2944200" cy="3129600"/>
          </a:xfrm>
          <a:prstGeom prst="rect">
            <a:avLst/>
          </a:prstGeom>
        </p:spPr>
        <p:txBody>
          <a:bodyPr spcFirstLastPara="1" wrap="square" lIns="91425" tIns="91425" rIns="91425" bIns="91425" anchor="ctr" anchorCtr="0">
            <a:normAutofit/>
          </a:bodyPr>
          <a:lstStyle>
            <a:lvl1pPr lvl="0" algn="ctr" rtl="0">
              <a:lnSpc>
                <a:spcPct val="115000"/>
              </a:lnSpc>
              <a:spcBef>
                <a:spcPts val="0"/>
              </a:spcBef>
              <a:spcAft>
                <a:spcPts val="0"/>
              </a:spcAft>
              <a:buSzPts val="3200"/>
              <a:buFont typeface="Open Sans SemiBold"/>
              <a:buNone/>
              <a:defRPr>
                <a:latin typeface="Open Sans SemiBold"/>
                <a:ea typeface="Open Sans SemiBold"/>
                <a:cs typeface="Open Sans SemiBold"/>
                <a:sym typeface="Open Sans SemiBold"/>
              </a:defRPr>
            </a:lvl1pPr>
            <a:lvl2pPr lvl="1" algn="ctr" rtl="0">
              <a:lnSpc>
                <a:spcPct val="115000"/>
              </a:lnSpc>
              <a:spcBef>
                <a:spcPts val="0"/>
              </a:spcBef>
              <a:spcAft>
                <a:spcPts val="0"/>
              </a:spcAft>
              <a:buClr>
                <a:srgbClr val="FF0000"/>
              </a:buClr>
              <a:buSzPts val="3200"/>
              <a:buFont typeface="Open Sans SemiBold"/>
              <a:buNone/>
              <a:defRPr>
                <a:solidFill>
                  <a:srgbClr val="FF0000"/>
                </a:solidFill>
                <a:latin typeface="Open Sans SemiBold"/>
                <a:ea typeface="Open Sans SemiBold"/>
                <a:cs typeface="Open Sans SemiBold"/>
                <a:sym typeface="Open Sans SemiBold"/>
              </a:defRPr>
            </a:lvl2pPr>
            <a:lvl3pPr lvl="2" algn="ctr" rtl="0">
              <a:lnSpc>
                <a:spcPct val="115000"/>
              </a:lnSpc>
              <a:spcBef>
                <a:spcPts val="0"/>
              </a:spcBef>
              <a:spcAft>
                <a:spcPts val="0"/>
              </a:spcAft>
              <a:buClr>
                <a:srgbClr val="FF0000"/>
              </a:buClr>
              <a:buSzPts val="3200"/>
              <a:buFont typeface="Open Sans SemiBold"/>
              <a:buNone/>
              <a:defRPr>
                <a:solidFill>
                  <a:srgbClr val="FF0000"/>
                </a:solidFill>
                <a:latin typeface="Open Sans SemiBold"/>
                <a:ea typeface="Open Sans SemiBold"/>
                <a:cs typeface="Open Sans SemiBold"/>
                <a:sym typeface="Open Sans SemiBold"/>
              </a:defRPr>
            </a:lvl3pPr>
            <a:lvl4pPr lvl="3" algn="ctr" rtl="0">
              <a:lnSpc>
                <a:spcPct val="115000"/>
              </a:lnSpc>
              <a:spcBef>
                <a:spcPts val="0"/>
              </a:spcBef>
              <a:spcAft>
                <a:spcPts val="0"/>
              </a:spcAft>
              <a:buClr>
                <a:srgbClr val="FF0000"/>
              </a:buClr>
              <a:buSzPts val="3200"/>
              <a:buFont typeface="Open Sans SemiBold"/>
              <a:buNone/>
              <a:defRPr>
                <a:solidFill>
                  <a:srgbClr val="FF0000"/>
                </a:solidFill>
                <a:latin typeface="Open Sans SemiBold"/>
                <a:ea typeface="Open Sans SemiBold"/>
                <a:cs typeface="Open Sans SemiBold"/>
                <a:sym typeface="Open Sans SemiBold"/>
              </a:defRPr>
            </a:lvl4pPr>
            <a:lvl5pPr lvl="4" algn="ctr" rtl="0">
              <a:lnSpc>
                <a:spcPct val="115000"/>
              </a:lnSpc>
              <a:spcBef>
                <a:spcPts val="0"/>
              </a:spcBef>
              <a:spcAft>
                <a:spcPts val="0"/>
              </a:spcAft>
              <a:buClr>
                <a:srgbClr val="FF0000"/>
              </a:buClr>
              <a:buSzPts val="3200"/>
              <a:buFont typeface="Open Sans SemiBold"/>
              <a:buNone/>
              <a:defRPr>
                <a:solidFill>
                  <a:srgbClr val="FF0000"/>
                </a:solidFill>
                <a:latin typeface="Open Sans SemiBold"/>
                <a:ea typeface="Open Sans SemiBold"/>
                <a:cs typeface="Open Sans SemiBold"/>
                <a:sym typeface="Open Sans SemiBold"/>
              </a:defRPr>
            </a:lvl5pPr>
            <a:lvl6pPr lvl="5" algn="ctr" rtl="0">
              <a:lnSpc>
                <a:spcPct val="115000"/>
              </a:lnSpc>
              <a:spcBef>
                <a:spcPts val="0"/>
              </a:spcBef>
              <a:spcAft>
                <a:spcPts val="0"/>
              </a:spcAft>
              <a:buClr>
                <a:srgbClr val="FF0000"/>
              </a:buClr>
              <a:buSzPts val="3200"/>
              <a:buFont typeface="Open Sans SemiBold"/>
              <a:buNone/>
              <a:defRPr>
                <a:solidFill>
                  <a:srgbClr val="FF0000"/>
                </a:solidFill>
                <a:latin typeface="Open Sans SemiBold"/>
                <a:ea typeface="Open Sans SemiBold"/>
                <a:cs typeface="Open Sans SemiBold"/>
                <a:sym typeface="Open Sans SemiBold"/>
              </a:defRPr>
            </a:lvl6pPr>
            <a:lvl7pPr lvl="6" algn="ctr" rtl="0">
              <a:lnSpc>
                <a:spcPct val="115000"/>
              </a:lnSpc>
              <a:spcBef>
                <a:spcPts val="0"/>
              </a:spcBef>
              <a:spcAft>
                <a:spcPts val="0"/>
              </a:spcAft>
              <a:buClr>
                <a:srgbClr val="FF0000"/>
              </a:buClr>
              <a:buSzPts val="3200"/>
              <a:buFont typeface="Open Sans SemiBold"/>
              <a:buNone/>
              <a:defRPr>
                <a:solidFill>
                  <a:srgbClr val="FF0000"/>
                </a:solidFill>
                <a:latin typeface="Open Sans SemiBold"/>
                <a:ea typeface="Open Sans SemiBold"/>
                <a:cs typeface="Open Sans SemiBold"/>
                <a:sym typeface="Open Sans SemiBold"/>
              </a:defRPr>
            </a:lvl7pPr>
            <a:lvl8pPr lvl="7" algn="ctr" rtl="0">
              <a:lnSpc>
                <a:spcPct val="115000"/>
              </a:lnSpc>
              <a:spcBef>
                <a:spcPts val="0"/>
              </a:spcBef>
              <a:spcAft>
                <a:spcPts val="0"/>
              </a:spcAft>
              <a:buClr>
                <a:srgbClr val="FF0000"/>
              </a:buClr>
              <a:buSzPts val="3200"/>
              <a:buFont typeface="Open Sans SemiBold"/>
              <a:buNone/>
              <a:defRPr>
                <a:solidFill>
                  <a:srgbClr val="FF0000"/>
                </a:solidFill>
                <a:latin typeface="Open Sans SemiBold"/>
                <a:ea typeface="Open Sans SemiBold"/>
                <a:cs typeface="Open Sans SemiBold"/>
                <a:sym typeface="Open Sans SemiBold"/>
              </a:defRPr>
            </a:lvl8pPr>
            <a:lvl9pPr lvl="8" algn="ctr" rtl="0">
              <a:lnSpc>
                <a:spcPct val="115000"/>
              </a:lnSpc>
              <a:spcBef>
                <a:spcPts val="0"/>
              </a:spcBef>
              <a:spcAft>
                <a:spcPts val="0"/>
              </a:spcAft>
              <a:buClr>
                <a:srgbClr val="FF0000"/>
              </a:buClr>
              <a:buSzPts val="3200"/>
              <a:buFont typeface="Open Sans SemiBold"/>
              <a:buNone/>
              <a:defRPr>
                <a:solidFill>
                  <a:srgbClr val="FF0000"/>
                </a:solidFill>
                <a:latin typeface="Open Sans SemiBold"/>
                <a:ea typeface="Open Sans SemiBold"/>
                <a:cs typeface="Open Sans SemiBold"/>
                <a:sym typeface="Open Sans SemiBold"/>
              </a:defRPr>
            </a:lvl9pPr>
          </a:lstStyle>
          <a:p>
            <a:endParaRPr/>
          </a:p>
        </p:txBody>
      </p:sp>
      <p:cxnSp>
        <p:nvCxnSpPr>
          <p:cNvPr id="36" name="Google Shape;36;p5"/>
          <p:cNvCxnSpPr/>
          <p:nvPr/>
        </p:nvCxnSpPr>
        <p:spPr>
          <a:xfrm rot="10800000" flipH="1">
            <a:off x="-4050" y="4001775"/>
            <a:ext cx="9152100" cy="8100"/>
          </a:xfrm>
          <a:prstGeom prst="straightConnector1">
            <a:avLst/>
          </a:prstGeom>
          <a:noFill/>
          <a:ln w="114300" cap="flat" cmpd="sng">
            <a:solidFill>
              <a:schemeClr val="accent1"/>
            </a:solidFill>
            <a:prstDash val="solid"/>
            <a:round/>
            <a:headEnd type="none" w="med" len="med"/>
            <a:tailEnd type="none" w="med" len="med"/>
          </a:ln>
        </p:spPr>
      </p:cxnSp>
      <p:pic>
        <p:nvPicPr>
          <p:cNvPr id="37" name="Google Shape;37;p5"/>
          <p:cNvPicPr preferRelativeResize="0"/>
          <p:nvPr/>
        </p:nvPicPr>
        <p:blipFill>
          <a:blip r:embed="rId2">
            <a:alphaModFix/>
          </a:blip>
          <a:stretch>
            <a:fillRect/>
          </a:stretch>
        </p:blipFill>
        <p:spPr>
          <a:xfrm>
            <a:off x="3562775" y="832451"/>
            <a:ext cx="5270052" cy="348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742050" y="66000"/>
            <a:ext cx="8147700" cy="707400"/>
          </a:xfrm>
          <a:prstGeom prst="rect">
            <a:avLst/>
          </a:prstGeom>
        </p:spPr>
        <p:txBody>
          <a:bodyPr spcFirstLastPara="1" wrap="square" lIns="91425" tIns="91425" rIns="91425" bIns="91425" anchor="ctr" anchorCtr="0">
            <a:normAutofit/>
          </a:bodyPr>
          <a:lstStyle>
            <a:lvl1pPr lvl="0">
              <a:spcBef>
                <a:spcPts val="0"/>
              </a:spcBef>
              <a:spcAft>
                <a:spcPts val="0"/>
              </a:spcAft>
              <a:buSzPts val="3200"/>
              <a:buFont typeface="Open Sans Medium"/>
              <a:buNone/>
              <a:defRPr b="0">
                <a:latin typeface="Open Sans Medium"/>
                <a:ea typeface="Open Sans Medium"/>
                <a:cs typeface="Open Sans Medium"/>
                <a:sym typeface="Open Sans Medium"/>
              </a:defRPr>
            </a:lvl1pPr>
            <a:lvl2pPr lvl="1">
              <a:spcBef>
                <a:spcPts val="0"/>
              </a:spcBef>
              <a:spcAft>
                <a:spcPts val="0"/>
              </a:spcAft>
              <a:buSzPts val="3200"/>
              <a:buFont typeface="Open Sans Medium"/>
              <a:buNone/>
              <a:defRPr b="0">
                <a:latin typeface="Open Sans Medium"/>
                <a:ea typeface="Open Sans Medium"/>
                <a:cs typeface="Open Sans Medium"/>
                <a:sym typeface="Open Sans Medium"/>
              </a:defRPr>
            </a:lvl2pPr>
            <a:lvl3pPr lvl="2">
              <a:spcBef>
                <a:spcPts val="0"/>
              </a:spcBef>
              <a:spcAft>
                <a:spcPts val="0"/>
              </a:spcAft>
              <a:buSzPts val="3200"/>
              <a:buFont typeface="Open Sans Medium"/>
              <a:buNone/>
              <a:defRPr b="0">
                <a:latin typeface="Open Sans Medium"/>
                <a:ea typeface="Open Sans Medium"/>
                <a:cs typeface="Open Sans Medium"/>
                <a:sym typeface="Open Sans Medium"/>
              </a:defRPr>
            </a:lvl3pPr>
            <a:lvl4pPr lvl="3">
              <a:spcBef>
                <a:spcPts val="0"/>
              </a:spcBef>
              <a:spcAft>
                <a:spcPts val="0"/>
              </a:spcAft>
              <a:buSzPts val="3200"/>
              <a:buFont typeface="Open Sans Medium"/>
              <a:buNone/>
              <a:defRPr b="0">
                <a:latin typeface="Open Sans Medium"/>
                <a:ea typeface="Open Sans Medium"/>
                <a:cs typeface="Open Sans Medium"/>
                <a:sym typeface="Open Sans Medium"/>
              </a:defRPr>
            </a:lvl4pPr>
            <a:lvl5pPr lvl="4">
              <a:spcBef>
                <a:spcPts val="0"/>
              </a:spcBef>
              <a:spcAft>
                <a:spcPts val="0"/>
              </a:spcAft>
              <a:buSzPts val="3200"/>
              <a:buFont typeface="Open Sans Medium"/>
              <a:buNone/>
              <a:defRPr b="0">
                <a:latin typeface="Open Sans Medium"/>
                <a:ea typeface="Open Sans Medium"/>
                <a:cs typeface="Open Sans Medium"/>
                <a:sym typeface="Open Sans Medium"/>
              </a:defRPr>
            </a:lvl5pPr>
            <a:lvl6pPr lvl="5">
              <a:spcBef>
                <a:spcPts val="0"/>
              </a:spcBef>
              <a:spcAft>
                <a:spcPts val="0"/>
              </a:spcAft>
              <a:buSzPts val="3200"/>
              <a:buFont typeface="Open Sans Medium"/>
              <a:buNone/>
              <a:defRPr b="0">
                <a:latin typeface="Open Sans Medium"/>
                <a:ea typeface="Open Sans Medium"/>
                <a:cs typeface="Open Sans Medium"/>
                <a:sym typeface="Open Sans Medium"/>
              </a:defRPr>
            </a:lvl6pPr>
            <a:lvl7pPr lvl="6">
              <a:spcBef>
                <a:spcPts val="0"/>
              </a:spcBef>
              <a:spcAft>
                <a:spcPts val="0"/>
              </a:spcAft>
              <a:buSzPts val="3200"/>
              <a:buFont typeface="Open Sans Medium"/>
              <a:buNone/>
              <a:defRPr b="0">
                <a:latin typeface="Open Sans Medium"/>
                <a:ea typeface="Open Sans Medium"/>
                <a:cs typeface="Open Sans Medium"/>
                <a:sym typeface="Open Sans Medium"/>
              </a:defRPr>
            </a:lvl7pPr>
            <a:lvl8pPr lvl="7">
              <a:spcBef>
                <a:spcPts val="0"/>
              </a:spcBef>
              <a:spcAft>
                <a:spcPts val="0"/>
              </a:spcAft>
              <a:buSzPts val="3200"/>
              <a:buFont typeface="Open Sans Medium"/>
              <a:buNone/>
              <a:defRPr b="0">
                <a:latin typeface="Open Sans Medium"/>
                <a:ea typeface="Open Sans Medium"/>
                <a:cs typeface="Open Sans Medium"/>
                <a:sym typeface="Open Sans Medium"/>
              </a:defRPr>
            </a:lvl8pPr>
            <a:lvl9pPr lvl="8">
              <a:spcBef>
                <a:spcPts val="0"/>
              </a:spcBef>
              <a:spcAft>
                <a:spcPts val="0"/>
              </a:spcAft>
              <a:buSzPts val="3200"/>
              <a:buFont typeface="Open Sans Medium"/>
              <a:buNone/>
              <a:defRPr b="0">
                <a:latin typeface="Open Sans Medium"/>
                <a:ea typeface="Open Sans Medium"/>
                <a:cs typeface="Open Sans Medium"/>
                <a:sym typeface="Open Sans Medium"/>
              </a:defRPr>
            </a:lvl9pPr>
          </a:lstStyle>
          <a:p>
            <a:endParaRPr/>
          </a:p>
        </p:txBody>
      </p:sp>
      <p:sp>
        <p:nvSpPr>
          <p:cNvPr id="40" name="Google Shape;40;p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lnSpc>
                <a:spcPct val="150000"/>
              </a:lnSpc>
              <a:spcBef>
                <a:spcPts val="0"/>
              </a:spcBef>
              <a:spcAft>
                <a:spcPts val="0"/>
              </a:spcAft>
              <a:buClr>
                <a:schemeClr val="accent1"/>
              </a:buClr>
              <a:buSzPts val="1800"/>
              <a:buChar char="●"/>
              <a:defRPr/>
            </a:lvl1pPr>
            <a:lvl2pPr marL="914400" lvl="1" indent="-317500">
              <a:lnSpc>
                <a:spcPct val="150000"/>
              </a:lnSpc>
              <a:spcBef>
                <a:spcPts val="0"/>
              </a:spcBef>
              <a:spcAft>
                <a:spcPts val="0"/>
              </a:spcAft>
              <a:buClr>
                <a:schemeClr val="accent1"/>
              </a:buClr>
              <a:buSzPts val="1400"/>
              <a:buChar char="○"/>
              <a:defRPr/>
            </a:lvl2pPr>
            <a:lvl3pPr marL="1371600" lvl="2" indent="-317500">
              <a:lnSpc>
                <a:spcPct val="150000"/>
              </a:lnSpc>
              <a:spcBef>
                <a:spcPts val="0"/>
              </a:spcBef>
              <a:spcAft>
                <a:spcPts val="0"/>
              </a:spcAft>
              <a:buClr>
                <a:schemeClr val="accent1"/>
              </a:buClr>
              <a:buSzPts val="1400"/>
              <a:buChar char="■"/>
              <a:defRPr/>
            </a:lvl3pPr>
            <a:lvl4pPr marL="1828800" lvl="3" indent="-317500">
              <a:lnSpc>
                <a:spcPct val="150000"/>
              </a:lnSpc>
              <a:spcBef>
                <a:spcPts val="0"/>
              </a:spcBef>
              <a:spcAft>
                <a:spcPts val="0"/>
              </a:spcAft>
              <a:buSzPts val="1400"/>
              <a:buChar char="●"/>
              <a:defRPr/>
            </a:lvl4pPr>
            <a:lvl5pPr marL="2286000" lvl="4" indent="-317500">
              <a:lnSpc>
                <a:spcPct val="150000"/>
              </a:lnSpc>
              <a:spcBef>
                <a:spcPts val="0"/>
              </a:spcBef>
              <a:spcAft>
                <a:spcPts val="0"/>
              </a:spcAft>
              <a:buSzPts val="1400"/>
              <a:buChar char="○"/>
              <a:defRPr/>
            </a:lvl5pPr>
            <a:lvl6pPr marL="2743200" lvl="5" indent="-317500">
              <a:lnSpc>
                <a:spcPct val="150000"/>
              </a:lnSpc>
              <a:spcBef>
                <a:spcPts val="0"/>
              </a:spcBef>
              <a:spcAft>
                <a:spcPts val="0"/>
              </a:spcAft>
              <a:buSzPts val="1400"/>
              <a:buChar char="■"/>
              <a:defRPr/>
            </a:lvl6pPr>
            <a:lvl7pPr marL="3200400" lvl="6" indent="-317500">
              <a:lnSpc>
                <a:spcPct val="150000"/>
              </a:lnSpc>
              <a:spcBef>
                <a:spcPts val="0"/>
              </a:spcBef>
              <a:spcAft>
                <a:spcPts val="0"/>
              </a:spcAft>
              <a:buSzPts val="1400"/>
              <a:buChar char="●"/>
              <a:defRPr/>
            </a:lvl7pPr>
            <a:lvl8pPr marL="3657600" lvl="7" indent="-317500">
              <a:lnSpc>
                <a:spcPct val="150000"/>
              </a:lnSpc>
              <a:spcBef>
                <a:spcPts val="0"/>
              </a:spcBef>
              <a:spcAft>
                <a:spcPts val="0"/>
              </a:spcAft>
              <a:buSzPts val="1400"/>
              <a:buChar char="○"/>
              <a:defRPr/>
            </a:lvl8pPr>
            <a:lvl9pPr marL="4114800" lvl="8" indent="-317500">
              <a:lnSpc>
                <a:spcPct val="150000"/>
              </a:lnSpc>
              <a:spcBef>
                <a:spcPts val="0"/>
              </a:spcBef>
              <a:spcAft>
                <a:spcPts val="0"/>
              </a:spcAft>
              <a:buSzPts val="1400"/>
              <a:buChar char="■"/>
              <a:defRPr/>
            </a:lvl9pPr>
          </a:lstStyle>
          <a:p>
            <a:endParaRPr/>
          </a:p>
        </p:txBody>
      </p:sp>
      <p:sp>
        <p:nvSpPr>
          <p:cNvPr id="41" name="Google Shape;4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742050" y="66000"/>
            <a:ext cx="81477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4" name="Google Shape;44;p7"/>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accent1"/>
              </a:buClr>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5" name="Google Shape;45;p7"/>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accent1"/>
              </a:buClr>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6" name="Google Shape;4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pic>
        <p:nvPicPr>
          <p:cNvPr id="48" name="Google Shape;48;p8"/>
          <p:cNvPicPr preferRelativeResize="0"/>
          <p:nvPr/>
        </p:nvPicPr>
        <p:blipFill>
          <a:blip r:embed="rId2">
            <a:alphaModFix/>
          </a:blip>
          <a:stretch>
            <a:fillRect/>
          </a:stretch>
        </p:blipFill>
        <p:spPr>
          <a:xfrm>
            <a:off x="-682000" y="-1519350"/>
            <a:ext cx="10508001" cy="8999550"/>
          </a:xfrm>
          <a:prstGeom prst="rect">
            <a:avLst/>
          </a:prstGeom>
          <a:noFill/>
          <a:ln>
            <a:noFill/>
          </a:ln>
        </p:spPr>
      </p:pic>
      <p:sp>
        <p:nvSpPr>
          <p:cNvPr id="49" name="Google Shape;49;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
        <p:nvSpPr>
          <p:cNvPr id="50" name="Google Shape;50;p8"/>
          <p:cNvSpPr/>
          <p:nvPr/>
        </p:nvSpPr>
        <p:spPr>
          <a:xfrm>
            <a:off x="0" y="0"/>
            <a:ext cx="9144000" cy="829800"/>
          </a:xfrm>
          <a:prstGeom prst="rect">
            <a:avLst/>
          </a:prstGeom>
          <a:solidFill>
            <a:schemeClr val="dk1"/>
          </a:solidFill>
          <a:ln w="9525" cap="flat" cmpd="sng">
            <a:solidFill>
              <a:schemeClr val="dk1"/>
            </a:solidFill>
            <a:prstDash val="solid"/>
            <a:round/>
            <a:headEnd type="none" w="sm" len="sm"/>
            <a:tailEnd type="none" w="sm" len="sm"/>
          </a:ln>
          <a:effectLst>
            <a:outerShdw blurRad="71438" dist="38100" dir="5220000" algn="bl" rotWithShape="0">
              <a:schemeClr val="accent4">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8"/>
          <p:cNvSpPr txBox="1">
            <a:spLocks noGrp="1"/>
          </p:cNvSpPr>
          <p:nvPr>
            <p:ph type="title"/>
          </p:nvPr>
        </p:nvSpPr>
        <p:spPr>
          <a:xfrm>
            <a:off x="742050" y="66000"/>
            <a:ext cx="8147700" cy="707400"/>
          </a:xfrm>
          <a:prstGeom prst="rect">
            <a:avLst/>
          </a:prstGeom>
        </p:spPr>
        <p:txBody>
          <a:bodyPr spcFirstLastPara="1" wrap="square" lIns="91425" tIns="91425" rIns="91425" bIns="91425" anchor="t" anchorCtr="0">
            <a:normAutofit/>
          </a:bodyPr>
          <a:lstStyle>
            <a:lvl1pPr lvl="0" algn="r" rtl="0">
              <a:spcBef>
                <a:spcPts val="0"/>
              </a:spcBef>
              <a:spcAft>
                <a:spcPts val="0"/>
              </a:spcAft>
              <a:buClr>
                <a:schemeClr val="dk2"/>
              </a:buClr>
              <a:buSzPts val="3200"/>
              <a:buFont typeface="Open Sans Medium"/>
              <a:buNone/>
              <a:defRPr sz="3200">
                <a:solidFill>
                  <a:schemeClr val="dk2"/>
                </a:solidFill>
                <a:latin typeface="Open Sans Medium"/>
                <a:ea typeface="Open Sans Medium"/>
                <a:cs typeface="Open Sans Medium"/>
                <a:sym typeface="Open Sans Medium"/>
              </a:defRPr>
            </a:lvl1pPr>
            <a:lvl2pPr lvl="1" rtl="0">
              <a:spcBef>
                <a:spcPts val="0"/>
              </a:spcBef>
              <a:spcAft>
                <a:spcPts val="0"/>
              </a:spcAft>
              <a:buClr>
                <a:schemeClr val="dk2"/>
              </a:buClr>
              <a:buSzPts val="3200"/>
              <a:buFont typeface="Open Sans Medium"/>
              <a:buNone/>
              <a:defRPr sz="3200">
                <a:solidFill>
                  <a:schemeClr val="dk2"/>
                </a:solidFill>
                <a:latin typeface="Open Sans Medium"/>
                <a:ea typeface="Open Sans Medium"/>
                <a:cs typeface="Open Sans Medium"/>
                <a:sym typeface="Open Sans Medium"/>
              </a:defRPr>
            </a:lvl2pPr>
            <a:lvl3pPr lvl="2" rtl="0">
              <a:spcBef>
                <a:spcPts val="0"/>
              </a:spcBef>
              <a:spcAft>
                <a:spcPts val="0"/>
              </a:spcAft>
              <a:buClr>
                <a:schemeClr val="dk2"/>
              </a:buClr>
              <a:buSzPts val="3200"/>
              <a:buFont typeface="Open Sans Medium"/>
              <a:buNone/>
              <a:defRPr sz="3200">
                <a:solidFill>
                  <a:schemeClr val="dk2"/>
                </a:solidFill>
                <a:latin typeface="Open Sans Medium"/>
                <a:ea typeface="Open Sans Medium"/>
                <a:cs typeface="Open Sans Medium"/>
                <a:sym typeface="Open Sans Medium"/>
              </a:defRPr>
            </a:lvl3pPr>
            <a:lvl4pPr lvl="3" rtl="0">
              <a:spcBef>
                <a:spcPts val="0"/>
              </a:spcBef>
              <a:spcAft>
                <a:spcPts val="0"/>
              </a:spcAft>
              <a:buClr>
                <a:schemeClr val="dk2"/>
              </a:buClr>
              <a:buSzPts val="3200"/>
              <a:buFont typeface="Open Sans Medium"/>
              <a:buNone/>
              <a:defRPr sz="3200">
                <a:solidFill>
                  <a:schemeClr val="dk2"/>
                </a:solidFill>
                <a:latin typeface="Open Sans Medium"/>
                <a:ea typeface="Open Sans Medium"/>
                <a:cs typeface="Open Sans Medium"/>
                <a:sym typeface="Open Sans Medium"/>
              </a:defRPr>
            </a:lvl4pPr>
            <a:lvl5pPr lvl="4" rtl="0">
              <a:spcBef>
                <a:spcPts val="0"/>
              </a:spcBef>
              <a:spcAft>
                <a:spcPts val="0"/>
              </a:spcAft>
              <a:buClr>
                <a:schemeClr val="dk2"/>
              </a:buClr>
              <a:buSzPts val="3200"/>
              <a:buFont typeface="Open Sans Medium"/>
              <a:buNone/>
              <a:defRPr sz="3200">
                <a:solidFill>
                  <a:schemeClr val="dk2"/>
                </a:solidFill>
                <a:latin typeface="Open Sans Medium"/>
                <a:ea typeface="Open Sans Medium"/>
                <a:cs typeface="Open Sans Medium"/>
                <a:sym typeface="Open Sans Medium"/>
              </a:defRPr>
            </a:lvl5pPr>
            <a:lvl6pPr lvl="5" rtl="0">
              <a:spcBef>
                <a:spcPts val="0"/>
              </a:spcBef>
              <a:spcAft>
                <a:spcPts val="0"/>
              </a:spcAft>
              <a:buClr>
                <a:schemeClr val="dk2"/>
              </a:buClr>
              <a:buSzPts val="3200"/>
              <a:buFont typeface="Open Sans Medium"/>
              <a:buNone/>
              <a:defRPr sz="3200">
                <a:solidFill>
                  <a:schemeClr val="dk2"/>
                </a:solidFill>
                <a:latin typeface="Open Sans Medium"/>
                <a:ea typeface="Open Sans Medium"/>
                <a:cs typeface="Open Sans Medium"/>
                <a:sym typeface="Open Sans Medium"/>
              </a:defRPr>
            </a:lvl6pPr>
            <a:lvl7pPr lvl="6" rtl="0">
              <a:spcBef>
                <a:spcPts val="0"/>
              </a:spcBef>
              <a:spcAft>
                <a:spcPts val="0"/>
              </a:spcAft>
              <a:buClr>
                <a:schemeClr val="dk2"/>
              </a:buClr>
              <a:buSzPts val="3200"/>
              <a:buFont typeface="Open Sans Medium"/>
              <a:buNone/>
              <a:defRPr sz="3200">
                <a:solidFill>
                  <a:schemeClr val="dk2"/>
                </a:solidFill>
                <a:latin typeface="Open Sans Medium"/>
                <a:ea typeface="Open Sans Medium"/>
                <a:cs typeface="Open Sans Medium"/>
                <a:sym typeface="Open Sans Medium"/>
              </a:defRPr>
            </a:lvl7pPr>
            <a:lvl8pPr lvl="7" rtl="0">
              <a:spcBef>
                <a:spcPts val="0"/>
              </a:spcBef>
              <a:spcAft>
                <a:spcPts val="0"/>
              </a:spcAft>
              <a:buClr>
                <a:schemeClr val="dk2"/>
              </a:buClr>
              <a:buSzPts val="3200"/>
              <a:buFont typeface="Open Sans Medium"/>
              <a:buNone/>
              <a:defRPr sz="3200">
                <a:solidFill>
                  <a:schemeClr val="dk2"/>
                </a:solidFill>
                <a:latin typeface="Open Sans Medium"/>
                <a:ea typeface="Open Sans Medium"/>
                <a:cs typeface="Open Sans Medium"/>
                <a:sym typeface="Open Sans Medium"/>
              </a:defRPr>
            </a:lvl8pPr>
            <a:lvl9pPr lvl="8" rtl="0">
              <a:spcBef>
                <a:spcPts val="0"/>
              </a:spcBef>
              <a:spcAft>
                <a:spcPts val="0"/>
              </a:spcAft>
              <a:buClr>
                <a:schemeClr val="dk2"/>
              </a:buClr>
              <a:buSzPts val="3200"/>
              <a:buFont typeface="Open Sans Medium"/>
              <a:buNone/>
              <a:defRPr sz="3200">
                <a:solidFill>
                  <a:schemeClr val="dk2"/>
                </a:solidFill>
                <a:latin typeface="Open Sans Medium"/>
                <a:ea typeface="Open Sans Medium"/>
                <a:cs typeface="Open Sans Medium"/>
                <a:sym typeface="Open Sans Medium"/>
              </a:defRPr>
            </a:lvl9pPr>
          </a:lstStyle>
          <a:p>
            <a:endParaRPr/>
          </a:p>
        </p:txBody>
      </p:sp>
      <p:pic>
        <p:nvPicPr>
          <p:cNvPr id="52" name="Google Shape;52;p8"/>
          <p:cNvPicPr preferRelativeResize="0"/>
          <p:nvPr/>
        </p:nvPicPr>
        <p:blipFill>
          <a:blip r:embed="rId3">
            <a:alphaModFix/>
          </a:blip>
          <a:stretch>
            <a:fillRect/>
          </a:stretch>
        </p:blipFill>
        <p:spPr>
          <a:xfrm>
            <a:off x="166175" y="175650"/>
            <a:ext cx="488100" cy="4881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
        <p:nvSpPr>
          <p:cNvPr id="58" name="Google Shape;58;p10"/>
          <p:cNvSpPr/>
          <p:nvPr/>
        </p:nvSpPr>
        <p:spPr>
          <a:xfrm>
            <a:off x="0" y="0"/>
            <a:ext cx="9144000" cy="5143500"/>
          </a:xfrm>
          <a:prstGeom prst="rect">
            <a:avLst/>
          </a:prstGeom>
          <a:solidFill>
            <a:schemeClr val="dk1"/>
          </a:solidFill>
          <a:ln w="9525" cap="flat" cmpd="sng">
            <a:solidFill>
              <a:schemeClr val="dk1"/>
            </a:solidFill>
            <a:prstDash val="solid"/>
            <a:round/>
            <a:headEnd type="none" w="sm" len="sm"/>
            <a:tailEnd type="none" w="sm" len="sm"/>
          </a:ln>
          <a:effectLst>
            <a:outerShdw blurRad="71438" dist="38100" dir="5220000" algn="bl" rotWithShape="0">
              <a:schemeClr val="accent4">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dk2"/>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9144000" cy="829800"/>
          </a:xfrm>
          <a:prstGeom prst="rect">
            <a:avLst/>
          </a:prstGeom>
          <a:solidFill>
            <a:schemeClr val="dk1"/>
          </a:solidFill>
          <a:ln w="9525" cap="flat" cmpd="sng">
            <a:solidFill>
              <a:schemeClr val="dk1"/>
            </a:solidFill>
            <a:prstDash val="solid"/>
            <a:round/>
            <a:headEnd type="none" w="sm" len="sm"/>
            <a:tailEnd type="none" w="sm" len="sm"/>
          </a:ln>
          <a:effectLst>
            <a:outerShdw blurRad="71438" dist="38100" dir="5220000" algn="bl" rotWithShape="0">
              <a:schemeClr val="accent4">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4"/>
              </a:buClr>
              <a:buSzPts val="1800"/>
              <a:buFont typeface="Open Sans"/>
              <a:buChar char="●"/>
              <a:defRPr sz="1800">
                <a:solidFill>
                  <a:schemeClr val="accent4"/>
                </a:solidFill>
                <a:latin typeface="Open Sans"/>
                <a:ea typeface="Open Sans"/>
                <a:cs typeface="Open Sans"/>
                <a:sym typeface="Open Sans"/>
              </a:defRPr>
            </a:lvl1pPr>
            <a:lvl2pPr marL="914400" lvl="1"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2pPr>
            <a:lvl3pPr marL="1371600" lvl="2"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3pPr>
            <a:lvl4pPr marL="1828800" lvl="3"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4pPr>
            <a:lvl5pPr marL="2286000" lvl="4"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5pPr>
            <a:lvl6pPr marL="2743200" lvl="5"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6pPr>
            <a:lvl7pPr marL="3200400" lvl="6"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7pPr>
            <a:lvl8pPr marL="3657600" lvl="7"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8pPr>
            <a:lvl9pPr marL="4114800" lvl="8"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9pPr>
          </a:lstStyle>
          <a:p>
            <a:endParaRPr/>
          </a:p>
        </p:txBody>
      </p:sp>
      <p:sp>
        <p:nvSpPr>
          <p:cNvPr id="8" name="Google Shape;8;p1"/>
          <p:cNvSpPr txBox="1">
            <a:spLocks noGrp="1"/>
          </p:cNvSpPr>
          <p:nvPr>
            <p:ph type="title"/>
          </p:nvPr>
        </p:nvSpPr>
        <p:spPr>
          <a:xfrm>
            <a:off x="742050" y="66000"/>
            <a:ext cx="8147700" cy="707400"/>
          </a:xfrm>
          <a:prstGeom prst="rect">
            <a:avLst/>
          </a:prstGeom>
          <a:noFill/>
          <a:ln>
            <a:noFill/>
          </a:ln>
        </p:spPr>
        <p:txBody>
          <a:bodyPr spcFirstLastPara="1" wrap="square" lIns="91425" tIns="91425" rIns="91425" bIns="91425" anchor="t" anchorCtr="0">
            <a:normAutofit/>
          </a:bodyPr>
          <a:lstStyle>
            <a:lvl1pPr lvl="0" algn="r">
              <a:spcBef>
                <a:spcPts val="0"/>
              </a:spcBef>
              <a:spcAft>
                <a:spcPts val="0"/>
              </a:spcAft>
              <a:buClr>
                <a:schemeClr val="dk2"/>
              </a:buClr>
              <a:buSzPts val="3200"/>
              <a:buFont typeface="Open Sans Medium"/>
              <a:buNone/>
              <a:defRPr sz="3200">
                <a:solidFill>
                  <a:schemeClr val="dk2"/>
                </a:solidFill>
                <a:latin typeface="Open Sans Medium"/>
                <a:ea typeface="Open Sans Medium"/>
                <a:cs typeface="Open Sans Medium"/>
                <a:sym typeface="Open Sans Medium"/>
              </a:defRPr>
            </a:lvl1pPr>
            <a:lvl2pPr lvl="1">
              <a:spcBef>
                <a:spcPts val="0"/>
              </a:spcBef>
              <a:spcAft>
                <a:spcPts val="0"/>
              </a:spcAft>
              <a:buClr>
                <a:schemeClr val="dk2"/>
              </a:buClr>
              <a:buSzPts val="3200"/>
              <a:buFont typeface="Open Sans Medium"/>
              <a:buNone/>
              <a:defRPr sz="3200">
                <a:solidFill>
                  <a:schemeClr val="dk2"/>
                </a:solidFill>
                <a:latin typeface="Open Sans Medium"/>
                <a:ea typeface="Open Sans Medium"/>
                <a:cs typeface="Open Sans Medium"/>
                <a:sym typeface="Open Sans Medium"/>
              </a:defRPr>
            </a:lvl2pPr>
            <a:lvl3pPr lvl="2">
              <a:spcBef>
                <a:spcPts val="0"/>
              </a:spcBef>
              <a:spcAft>
                <a:spcPts val="0"/>
              </a:spcAft>
              <a:buClr>
                <a:schemeClr val="dk2"/>
              </a:buClr>
              <a:buSzPts val="3200"/>
              <a:buFont typeface="Open Sans Medium"/>
              <a:buNone/>
              <a:defRPr sz="3200">
                <a:solidFill>
                  <a:schemeClr val="dk2"/>
                </a:solidFill>
                <a:latin typeface="Open Sans Medium"/>
                <a:ea typeface="Open Sans Medium"/>
                <a:cs typeface="Open Sans Medium"/>
                <a:sym typeface="Open Sans Medium"/>
              </a:defRPr>
            </a:lvl3pPr>
            <a:lvl4pPr lvl="3">
              <a:spcBef>
                <a:spcPts val="0"/>
              </a:spcBef>
              <a:spcAft>
                <a:spcPts val="0"/>
              </a:spcAft>
              <a:buClr>
                <a:schemeClr val="dk2"/>
              </a:buClr>
              <a:buSzPts val="3200"/>
              <a:buFont typeface="Open Sans Medium"/>
              <a:buNone/>
              <a:defRPr sz="3200">
                <a:solidFill>
                  <a:schemeClr val="dk2"/>
                </a:solidFill>
                <a:latin typeface="Open Sans Medium"/>
                <a:ea typeface="Open Sans Medium"/>
                <a:cs typeface="Open Sans Medium"/>
                <a:sym typeface="Open Sans Medium"/>
              </a:defRPr>
            </a:lvl4pPr>
            <a:lvl5pPr lvl="4">
              <a:spcBef>
                <a:spcPts val="0"/>
              </a:spcBef>
              <a:spcAft>
                <a:spcPts val="0"/>
              </a:spcAft>
              <a:buClr>
                <a:schemeClr val="dk2"/>
              </a:buClr>
              <a:buSzPts val="3200"/>
              <a:buFont typeface="Open Sans Medium"/>
              <a:buNone/>
              <a:defRPr sz="3200">
                <a:solidFill>
                  <a:schemeClr val="dk2"/>
                </a:solidFill>
                <a:latin typeface="Open Sans Medium"/>
                <a:ea typeface="Open Sans Medium"/>
                <a:cs typeface="Open Sans Medium"/>
                <a:sym typeface="Open Sans Medium"/>
              </a:defRPr>
            </a:lvl5pPr>
            <a:lvl6pPr lvl="5">
              <a:spcBef>
                <a:spcPts val="0"/>
              </a:spcBef>
              <a:spcAft>
                <a:spcPts val="0"/>
              </a:spcAft>
              <a:buClr>
                <a:schemeClr val="dk2"/>
              </a:buClr>
              <a:buSzPts val="3200"/>
              <a:buFont typeface="Open Sans Medium"/>
              <a:buNone/>
              <a:defRPr sz="3200">
                <a:solidFill>
                  <a:schemeClr val="dk2"/>
                </a:solidFill>
                <a:latin typeface="Open Sans Medium"/>
                <a:ea typeface="Open Sans Medium"/>
                <a:cs typeface="Open Sans Medium"/>
                <a:sym typeface="Open Sans Medium"/>
              </a:defRPr>
            </a:lvl6pPr>
            <a:lvl7pPr lvl="6">
              <a:spcBef>
                <a:spcPts val="0"/>
              </a:spcBef>
              <a:spcAft>
                <a:spcPts val="0"/>
              </a:spcAft>
              <a:buClr>
                <a:schemeClr val="dk2"/>
              </a:buClr>
              <a:buSzPts val="3200"/>
              <a:buFont typeface="Open Sans Medium"/>
              <a:buNone/>
              <a:defRPr sz="3200">
                <a:solidFill>
                  <a:schemeClr val="dk2"/>
                </a:solidFill>
                <a:latin typeface="Open Sans Medium"/>
                <a:ea typeface="Open Sans Medium"/>
                <a:cs typeface="Open Sans Medium"/>
                <a:sym typeface="Open Sans Medium"/>
              </a:defRPr>
            </a:lvl7pPr>
            <a:lvl8pPr lvl="7">
              <a:spcBef>
                <a:spcPts val="0"/>
              </a:spcBef>
              <a:spcAft>
                <a:spcPts val="0"/>
              </a:spcAft>
              <a:buClr>
                <a:schemeClr val="dk2"/>
              </a:buClr>
              <a:buSzPts val="3200"/>
              <a:buFont typeface="Open Sans Medium"/>
              <a:buNone/>
              <a:defRPr sz="3200">
                <a:solidFill>
                  <a:schemeClr val="dk2"/>
                </a:solidFill>
                <a:latin typeface="Open Sans Medium"/>
                <a:ea typeface="Open Sans Medium"/>
                <a:cs typeface="Open Sans Medium"/>
                <a:sym typeface="Open Sans Medium"/>
              </a:defRPr>
            </a:lvl8pPr>
            <a:lvl9pPr lvl="8">
              <a:spcBef>
                <a:spcPts val="0"/>
              </a:spcBef>
              <a:spcAft>
                <a:spcPts val="0"/>
              </a:spcAft>
              <a:buClr>
                <a:schemeClr val="dk2"/>
              </a:buClr>
              <a:buSzPts val="3200"/>
              <a:buFont typeface="Open Sans Medium"/>
              <a:buNone/>
              <a:defRPr sz="3200">
                <a:solidFill>
                  <a:schemeClr val="dk2"/>
                </a:solidFill>
                <a:latin typeface="Open Sans Medium"/>
                <a:ea typeface="Open Sans Medium"/>
                <a:cs typeface="Open Sans Medium"/>
                <a:sym typeface="Open Sans Medium"/>
              </a:defRPr>
            </a:lvl9pPr>
          </a:lstStyle>
          <a:p>
            <a:endParaRPr/>
          </a:p>
        </p:txBody>
      </p:sp>
      <p:sp>
        <p:nvSpPr>
          <p:cNvPr id="9" name="Google Shape;9;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l"/>
              <a:t>‹nr.›</a:t>
            </a:fld>
            <a:endParaRPr/>
          </a:p>
        </p:txBody>
      </p:sp>
      <p:pic>
        <p:nvPicPr>
          <p:cNvPr id="10" name="Google Shape;10;p1"/>
          <p:cNvPicPr preferRelativeResize="0"/>
          <p:nvPr/>
        </p:nvPicPr>
        <p:blipFill>
          <a:blip r:embed="rId10">
            <a:alphaModFix/>
          </a:blip>
          <a:stretch>
            <a:fillRect/>
          </a:stretch>
        </p:blipFill>
        <p:spPr>
          <a:xfrm>
            <a:off x="166175" y="175650"/>
            <a:ext cx="488100" cy="488100"/>
          </a:xfrm>
          <a:prstGeom prst="rect">
            <a:avLst/>
          </a:prstGeom>
          <a:noFill/>
          <a:ln>
            <a:noFill/>
          </a:ln>
        </p:spPr>
      </p:pic>
      <p:cxnSp>
        <p:nvCxnSpPr>
          <p:cNvPr id="11" name="Google Shape;11;p1"/>
          <p:cNvCxnSpPr/>
          <p:nvPr/>
        </p:nvCxnSpPr>
        <p:spPr>
          <a:xfrm rot="10800000" flipH="1">
            <a:off x="-7950" y="4931050"/>
            <a:ext cx="9159900" cy="15900"/>
          </a:xfrm>
          <a:prstGeom prst="straightConnector1">
            <a:avLst/>
          </a:prstGeom>
          <a:noFill/>
          <a:ln w="76200" cap="flat" cmpd="sng">
            <a:solidFill>
              <a:schemeClr val="dk1"/>
            </a:solidFill>
            <a:prstDash val="solid"/>
            <a:round/>
            <a:headEnd type="none" w="med" len="med"/>
            <a:tailEnd type="none" w="med" len="med"/>
          </a:ln>
        </p:spPr>
      </p:cxnSp>
      <p:sp>
        <p:nvSpPr>
          <p:cNvPr id="12" name="Google Shape;12;p1"/>
          <p:cNvSpPr/>
          <p:nvPr/>
        </p:nvSpPr>
        <p:spPr>
          <a:xfrm>
            <a:off x="-7950" y="4946950"/>
            <a:ext cx="9159900" cy="2124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l" sz="700">
                <a:solidFill>
                  <a:schemeClr val="dk2"/>
                </a:solidFill>
                <a:highlight>
                  <a:srgbClr val="543B3B"/>
                </a:highlight>
                <a:latin typeface="Open Sans Light"/>
                <a:ea typeface="Open Sans Light"/>
                <a:cs typeface="Open Sans Light"/>
                <a:sym typeface="Open Sans Light"/>
              </a:rPr>
              <a:t> </a:t>
            </a:r>
            <a:endParaRPr sz="700">
              <a:solidFill>
                <a:schemeClr val="dk2"/>
              </a:solidFill>
              <a:latin typeface="Open Sans Light"/>
              <a:ea typeface="Open Sans Light"/>
              <a:cs typeface="Open Sans Light"/>
              <a:sym typeface="Open Sans Light"/>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hyperlink" Target="https://www.kb.nl/verbonden-digitaal-erfgoed"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1"/>
          <p:cNvSpPr txBox="1">
            <a:spLocks noGrp="1"/>
          </p:cNvSpPr>
          <p:nvPr>
            <p:ph type="ctrTitle"/>
          </p:nvPr>
        </p:nvSpPr>
        <p:spPr>
          <a:xfrm>
            <a:off x="1004150" y="838210"/>
            <a:ext cx="7136700" cy="1935900"/>
          </a:xfrm>
          <a:prstGeom prst="rect">
            <a:avLst/>
          </a:prstGeom>
          <a:solidFill>
            <a:schemeClr val="dk1"/>
          </a:solidFill>
        </p:spPr>
        <p:txBody>
          <a:bodyPr spcFirstLastPara="1" wrap="square" lIns="91425" tIns="91425" rIns="91425" bIns="91425" anchor="ctr" anchorCtr="0">
            <a:normAutofit/>
          </a:bodyPr>
          <a:lstStyle/>
          <a:p>
            <a:pPr marL="0" lvl="0" indent="0" algn="ctr" rtl="0">
              <a:spcBef>
                <a:spcPts val="0"/>
              </a:spcBef>
              <a:spcAft>
                <a:spcPts val="0"/>
              </a:spcAft>
              <a:buNone/>
            </a:pPr>
            <a:r>
              <a:rPr lang="nl" sz="5500" b="1">
                <a:solidFill>
                  <a:schemeClr val="dk2"/>
                </a:solidFill>
                <a:latin typeface="Open Sans"/>
                <a:ea typeface="Open Sans"/>
                <a:cs typeface="Open Sans"/>
                <a:sym typeface="Open Sans"/>
              </a:rPr>
              <a:t>Gouda Tijdmachine</a:t>
            </a:r>
            <a:endParaRPr sz="5500" b="1">
              <a:solidFill>
                <a:schemeClr val="dk2"/>
              </a:solidFill>
              <a:latin typeface="Open Sans"/>
              <a:ea typeface="Open Sans"/>
              <a:cs typeface="Open Sans"/>
              <a:sym typeface="Open Sans"/>
            </a:endParaRPr>
          </a:p>
        </p:txBody>
      </p:sp>
      <p:sp>
        <p:nvSpPr>
          <p:cNvPr id="64" name="Google Shape;64;p11"/>
          <p:cNvSpPr txBox="1">
            <a:spLocks noGrp="1"/>
          </p:cNvSpPr>
          <p:nvPr>
            <p:ph type="subTitle" idx="1"/>
          </p:nvPr>
        </p:nvSpPr>
        <p:spPr>
          <a:xfrm>
            <a:off x="1004150" y="2780600"/>
            <a:ext cx="7136700" cy="1543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nl" sz="2000" dirty="0"/>
              <a:t>voor Erfgoed Academie</a:t>
            </a:r>
            <a:br>
              <a:rPr lang="nl" dirty="0"/>
            </a:br>
            <a:br>
              <a:rPr lang="nl" dirty="0"/>
            </a:br>
            <a:r>
              <a:rPr lang="nl" sz="2000" dirty="0"/>
              <a:t>28 oktober 2024</a:t>
            </a:r>
            <a:endParaRPr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3"/>
          <p:cNvSpPr txBox="1">
            <a:spLocks noGrp="1"/>
          </p:cNvSpPr>
          <p:nvPr>
            <p:ph type="title"/>
          </p:nvPr>
        </p:nvSpPr>
        <p:spPr>
          <a:xfrm>
            <a:off x="742050" y="66000"/>
            <a:ext cx="8147700" cy="7074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nl"/>
              <a:t>Verstening </a:t>
            </a:r>
            <a:endParaRPr/>
          </a:p>
        </p:txBody>
      </p:sp>
      <p:pic>
        <p:nvPicPr>
          <p:cNvPr id="224" name="Google Shape;224;p33" descr="de Moriaan, Gouda | Monumenten.nl"/>
          <p:cNvPicPr preferRelativeResize="0"/>
          <p:nvPr/>
        </p:nvPicPr>
        <p:blipFill rotWithShape="1">
          <a:blip r:embed="rId3">
            <a:alphaModFix/>
          </a:blip>
          <a:srcRect/>
          <a:stretch/>
        </p:blipFill>
        <p:spPr>
          <a:xfrm>
            <a:off x="4655725" y="990650"/>
            <a:ext cx="3817699" cy="3859500"/>
          </a:xfrm>
          <a:prstGeom prst="rect">
            <a:avLst/>
          </a:prstGeom>
          <a:noFill/>
          <a:ln>
            <a:noFill/>
          </a:ln>
          <a:effectLst>
            <a:outerShdw blurRad="57150" dist="19050" dir="5400000" algn="bl" rotWithShape="0">
              <a:srgbClr val="000000">
                <a:alpha val="50000"/>
              </a:srgbClr>
            </a:outerShdw>
          </a:effectLst>
        </p:spPr>
      </p:pic>
      <p:pic>
        <p:nvPicPr>
          <p:cNvPr id="225" name="Google Shape;225;p33" descr="File:Voorgevel houten huis - Middelburg - 20156690 - RCE.jpg - Wikimedia  Commons"/>
          <p:cNvPicPr preferRelativeResize="0"/>
          <p:nvPr/>
        </p:nvPicPr>
        <p:blipFill rotWithShape="1">
          <a:blip r:embed="rId4">
            <a:alphaModFix/>
          </a:blip>
          <a:srcRect/>
          <a:stretch/>
        </p:blipFill>
        <p:spPr>
          <a:xfrm>
            <a:off x="600075" y="990600"/>
            <a:ext cx="3429000" cy="38595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4"/>
          <p:cNvSpPr txBox="1">
            <a:spLocks noGrp="1"/>
          </p:cNvSpPr>
          <p:nvPr>
            <p:ph type="title"/>
          </p:nvPr>
        </p:nvSpPr>
        <p:spPr>
          <a:xfrm>
            <a:off x="742050" y="66000"/>
            <a:ext cx="8147700" cy="7074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nl"/>
              <a:t>Verdichting</a:t>
            </a:r>
            <a:endParaRPr/>
          </a:p>
        </p:txBody>
      </p:sp>
      <p:pic>
        <p:nvPicPr>
          <p:cNvPr id="231" name="Google Shape;231;p34"/>
          <p:cNvPicPr preferRelativeResize="0"/>
          <p:nvPr/>
        </p:nvPicPr>
        <p:blipFill rotWithShape="1">
          <a:blip r:embed="rId3">
            <a:alphaModFix/>
          </a:blip>
          <a:srcRect b="-6883"/>
          <a:stretch/>
        </p:blipFill>
        <p:spPr>
          <a:xfrm>
            <a:off x="0" y="895325"/>
            <a:ext cx="9144000" cy="42483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6"/>
          <p:cNvSpPr txBox="1">
            <a:spLocks noGrp="1"/>
          </p:cNvSpPr>
          <p:nvPr>
            <p:ph type="title"/>
          </p:nvPr>
        </p:nvSpPr>
        <p:spPr>
          <a:xfrm>
            <a:off x="742050" y="66000"/>
            <a:ext cx="8147700" cy="707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nl"/>
              <a:t>Maquette 1562</a:t>
            </a:r>
            <a:endParaRPr/>
          </a:p>
        </p:txBody>
      </p:sp>
      <p:pic>
        <p:nvPicPr>
          <p:cNvPr id="245" name="Google Shape;245;p36" descr="Gouda anno 1562"/>
          <p:cNvPicPr preferRelativeResize="0"/>
          <p:nvPr/>
        </p:nvPicPr>
        <p:blipFill rotWithShape="1">
          <a:blip r:embed="rId3">
            <a:alphaModFix/>
          </a:blip>
          <a:srcRect/>
          <a:stretch/>
        </p:blipFill>
        <p:spPr>
          <a:xfrm>
            <a:off x="-552451" y="1418999"/>
            <a:ext cx="5581650" cy="3724500"/>
          </a:xfrm>
          <a:prstGeom prst="rect">
            <a:avLst/>
          </a:prstGeom>
          <a:noFill/>
          <a:ln>
            <a:noFill/>
          </a:ln>
          <a:effectLst>
            <a:outerShdw blurRad="57150" dist="19050" dir="5400000" algn="bl" rotWithShape="0">
              <a:srgbClr val="000000">
                <a:alpha val="50000"/>
              </a:srgbClr>
            </a:outerShdw>
          </a:effectLst>
        </p:spPr>
      </p:pic>
      <p:pic>
        <p:nvPicPr>
          <p:cNvPr id="246" name="Google Shape;246;p36" descr="Welcome! | Museum Gouda"/>
          <p:cNvPicPr preferRelativeResize="0"/>
          <p:nvPr/>
        </p:nvPicPr>
        <p:blipFill rotWithShape="1">
          <a:blip r:embed="rId4">
            <a:alphaModFix/>
          </a:blip>
          <a:srcRect/>
          <a:stretch/>
        </p:blipFill>
        <p:spPr>
          <a:xfrm>
            <a:off x="4305300" y="0"/>
            <a:ext cx="4838700" cy="32052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7"/>
          <p:cNvSpPr/>
          <p:nvPr/>
        </p:nvSpPr>
        <p:spPr>
          <a:xfrm>
            <a:off x="-16475" y="4526275"/>
            <a:ext cx="9177000" cy="707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2" name="Google Shape;252;p37"/>
          <p:cNvPicPr preferRelativeResize="0"/>
          <p:nvPr/>
        </p:nvPicPr>
        <p:blipFill rotWithShape="1">
          <a:blip r:embed="rId3">
            <a:alphaModFix/>
          </a:blip>
          <a:srcRect/>
          <a:stretch/>
        </p:blipFill>
        <p:spPr>
          <a:xfrm>
            <a:off x="-16477" y="792302"/>
            <a:ext cx="5801700" cy="4351200"/>
          </a:xfrm>
          <a:prstGeom prst="rect">
            <a:avLst/>
          </a:prstGeom>
          <a:noFill/>
          <a:ln>
            <a:noFill/>
          </a:ln>
          <a:effectLst>
            <a:outerShdw blurRad="57150" dist="19050" dir="5400000" algn="bl" rotWithShape="0">
              <a:srgbClr val="000000">
                <a:alpha val="50000"/>
              </a:srgbClr>
            </a:outerShdw>
          </a:effectLst>
        </p:spPr>
      </p:pic>
      <p:pic>
        <p:nvPicPr>
          <p:cNvPr id="253" name="Google Shape;253;p37"/>
          <p:cNvPicPr preferRelativeResize="0"/>
          <p:nvPr/>
        </p:nvPicPr>
        <p:blipFill rotWithShape="1">
          <a:blip r:embed="rId4">
            <a:alphaModFix/>
          </a:blip>
          <a:srcRect b="10321"/>
          <a:stretch/>
        </p:blipFill>
        <p:spPr>
          <a:xfrm rot="-5400000">
            <a:off x="4099486" y="1782961"/>
            <a:ext cx="6051651" cy="4070325"/>
          </a:xfrm>
          <a:prstGeom prst="rect">
            <a:avLst/>
          </a:prstGeom>
          <a:noFill/>
          <a:ln>
            <a:noFill/>
          </a:ln>
          <a:effectLst>
            <a:outerShdw blurRad="57150" dist="19050" dir="5400000" algn="bl" rotWithShape="0">
              <a:srgbClr val="000000">
                <a:alpha val="50000"/>
              </a:srgbClr>
            </a:outerShdw>
          </a:effectLst>
        </p:spPr>
      </p:pic>
      <p:pic>
        <p:nvPicPr>
          <p:cNvPr id="254" name="Google Shape;254;p37" descr="http://3.bp.blogspot.com/-PoUvtv_eD_4/TkysTQdq5HI/AAAAAAAABJY/uecB_EMqqmA/s1600/Brother+Dominic.jpg"/>
          <p:cNvPicPr preferRelativeResize="0"/>
          <p:nvPr/>
        </p:nvPicPr>
        <p:blipFill rotWithShape="1">
          <a:blip r:embed="rId5">
            <a:alphaModFix/>
          </a:blip>
          <a:srcRect/>
          <a:stretch/>
        </p:blipFill>
        <p:spPr>
          <a:xfrm>
            <a:off x="2179275" y="990425"/>
            <a:ext cx="5273250" cy="3954950"/>
          </a:xfrm>
          <a:prstGeom prst="rect">
            <a:avLst/>
          </a:prstGeom>
          <a:noFill/>
          <a:ln>
            <a:noFill/>
          </a:ln>
          <a:effectLst>
            <a:outerShdw blurRad="57150" dist="19050" dir="5400000" algn="bl" rotWithShape="0">
              <a:srgbClr val="000000">
                <a:alpha val="50000"/>
              </a:srgbClr>
            </a:outerShdw>
          </a:effectLst>
        </p:spPr>
      </p:pic>
      <p:sp>
        <p:nvSpPr>
          <p:cNvPr id="255" name="Google Shape;255;p37"/>
          <p:cNvSpPr/>
          <p:nvPr/>
        </p:nvSpPr>
        <p:spPr>
          <a:xfrm>
            <a:off x="0" y="0"/>
            <a:ext cx="9144000" cy="829800"/>
          </a:xfrm>
          <a:prstGeom prst="rect">
            <a:avLst/>
          </a:prstGeom>
          <a:solidFill>
            <a:schemeClr val="dk1"/>
          </a:solidFill>
          <a:ln w="9525" cap="flat" cmpd="sng">
            <a:solidFill>
              <a:schemeClr val="dk1"/>
            </a:solidFill>
            <a:prstDash val="solid"/>
            <a:round/>
            <a:headEnd type="none" w="sm" len="sm"/>
            <a:tailEnd type="none" w="sm" len="sm"/>
          </a:ln>
          <a:effectLst>
            <a:outerShdw blurRad="71438" dist="38100" dir="5220000" algn="bl" rotWithShape="0">
              <a:schemeClr val="accent4">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7"/>
          <p:cNvSpPr txBox="1">
            <a:spLocks noGrp="1"/>
          </p:cNvSpPr>
          <p:nvPr>
            <p:ph type="title"/>
          </p:nvPr>
        </p:nvSpPr>
        <p:spPr>
          <a:xfrm>
            <a:off x="742050" y="66000"/>
            <a:ext cx="8147700" cy="7074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nl"/>
              <a:t>‘Apparaat Matthijs’ en Hofstedegeld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anim calcmode="lin" valueType="num">
                                      <p:cBhvr additive="base">
                                        <p:cTn id="7" dur="1000"/>
                                        <p:tgtEl>
                                          <p:spTgt spid="25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4"/>
                                        </p:tgtEl>
                                        <p:attrNameLst>
                                          <p:attrName>style.visibility</p:attrName>
                                        </p:attrNameLst>
                                      </p:cBhvr>
                                      <p:to>
                                        <p:strVal val="visible"/>
                                      </p:to>
                                    </p:set>
                                    <p:animEffect transition="in" filter="fade">
                                      <p:cBhvr>
                                        <p:cTn id="12" dur="10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8"/>
          <p:cNvSpPr/>
          <p:nvPr/>
        </p:nvSpPr>
        <p:spPr>
          <a:xfrm>
            <a:off x="0" y="3105150"/>
            <a:ext cx="9182100" cy="20385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8"/>
          <p:cNvSpPr txBox="1">
            <a:spLocks noGrp="1"/>
          </p:cNvSpPr>
          <p:nvPr>
            <p:ph type="title"/>
          </p:nvPr>
        </p:nvSpPr>
        <p:spPr>
          <a:xfrm>
            <a:off x="742050" y="66000"/>
            <a:ext cx="8147700" cy="7074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nl" sz="3550"/>
              <a:t>Doel</a:t>
            </a:r>
            <a:endParaRPr sz="3550"/>
          </a:p>
          <a:p>
            <a:pPr marL="0" lvl="0" indent="0" algn="r" rtl="0">
              <a:spcBef>
                <a:spcPts val="0"/>
              </a:spcBef>
              <a:spcAft>
                <a:spcPts val="0"/>
              </a:spcAft>
              <a:buNone/>
            </a:pPr>
            <a:endParaRPr/>
          </a:p>
        </p:txBody>
      </p:sp>
      <p:sp>
        <p:nvSpPr>
          <p:cNvPr id="117" name="Google Shape;117;p18"/>
          <p:cNvSpPr txBox="1">
            <a:spLocks noGrp="1"/>
          </p:cNvSpPr>
          <p:nvPr>
            <p:ph type="body" idx="1"/>
          </p:nvPr>
        </p:nvSpPr>
        <p:spPr>
          <a:xfrm>
            <a:off x="284250" y="1132824"/>
            <a:ext cx="8575500" cy="4010675"/>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nl" sz="2200" dirty="0"/>
              <a:t>Gouda Tijdmachine gaat over:</a:t>
            </a:r>
            <a:endParaRPr sz="2200" dirty="0"/>
          </a:p>
          <a:p>
            <a:pPr marL="457200" lvl="0" indent="-368300" algn="l" rtl="0">
              <a:spcBef>
                <a:spcPts val="1200"/>
              </a:spcBef>
              <a:spcAft>
                <a:spcPts val="0"/>
              </a:spcAft>
              <a:buSzPts val="2200"/>
              <a:buChar char="●"/>
            </a:pPr>
            <a:r>
              <a:rPr lang="nl" sz="2200" dirty="0"/>
              <a:t>de hele stad Gouda</a:t>
            </a:r>
            <a:endParaRPr sz="2200" dirty="0"/>
          </a:p>
          <a:p>
            <a:pPr marL="457200" lvl="0" indent="-368300" algn="l" rtl="0">
              <a:spcBef>
                <a:spcPts val="0"/>
              </a:spcBef>
              <a:spcAft>
                <a:spcPts val="0"/>
              </a:spcAft>
              <a:buSzPts val="2200"/>
              <a:buChar char="●"/>
            </a:pPr>
            <a:r>
              <a:rPr lang="nl" sz="2200" dirty="0"/>
              <a:t>alle Gouwenaars</a:t>
            </a:r>
            <a:endParaRPr sz="2200" dirty="0"/>
          </a:p>
          <a:p>
            <a:pPr marL="457200" lvl="0" indent="-368300" algn="l" rtl="0">
              <a:spcBef>
                <a:spcPts val="0"/>
              </a:spcBef>
              <a:spcAft>
                <a:spcPts val="0"/>
              </a:spcAft>
              <a:buSzPts val="2200"/>
              <a:buChar char="●"/>
            </a:pPr>
            <a:r>
              <a:rPr lang="nl" sz="2200" dirty="0"/>
              <a:t>door alle eeuwen heen</a:t>
            </a:r>
            <a:br>
              <a:rPr lang="nl" sz="2200" dirty="0"/>
            </a:br>
            <a:endParaRPr sz="2200" dirty="0"/>
          </a:p>
          <a:p>
            <a:pPr marL="0" lvl="0" indent="0" algn="ctr" rtl="0">
              <a:spcBef>
                <a:spcPts val="1200"/>
              </a:spcBef>
              <a:spcAft>
                <a:spcPts val="1200"/>
              </a:spcAft>
              <a:buNone/>
            </a:pPr>
            <a:br>
              <a:rPr lang="nl" sz="2200" dirty="0"/>
            </a:br>
            <a:r>
              <a:rPr lang="nl" sz="2200" dirty="0"/>
              <a:t>Het project Gouda Tijdmachine wil uit de enorme hoeveelheid informatie de ontwikkeling van de stad volledig reconstrueren. Alle informatie over gebouwen, wegen, water, bedrijven en bewoning moet in kaart gebracht worden.</a:t>
            </a:r>
            <a:endParaRPr sz="2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742050" y="66000"/>
            <a:ext cx="8147700" cy="7074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nl"/>
              <a:t>Doel</a:t>
            </a:r>
            <a:endParaRPr/>
          </a:p>
        </p:txBody>
      </p:sp>
      <p:sp>
        <p:nvSpPr>
          <p:cNvPr id="123" name="Google Shape;123;p19"/>
          <p:cNvSpPr txBox="1">
            <a:spLocks noGrp="1"/>
          </p:cNvSpPr>
          <p:nvPr>
            <p:ph type="body" idx="1"/>
          </p:nvPr>
        </p:nvSpPr>
        <p:spPr>
          <a:xfrm>
            <a:off x="314325" y="1266175"/>
            <a:ext cx="83154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sz="2400">
                <a:solidFill>
                  <a:srgbClr val="543B3B"/>
                </a:solidFill>
              </a:rPr>
              <a:t>Meer kennis en besef van de historie van Gouda bij inwoners van Gouda en andere geïnteresseerden. </a:t>
            </a:r>
            <a:endParaRPr sz="2400">
              <a:solidFill>
                <a:srgbClr val="543B3B"/>
              </a:solidFill>
            </a:endParaRPr>
          </a:p>
          <a:p>
            <a:pPr marL="0" lvl="0" indent="0" algn="l" rtl="0">
              <a:spcBef>
                <a:spcPts val="1200"/>
              </a:spcBef>
              <a:spcAft>
                <a:spcPts val="0"/>
              </a:spcAft>
              <a:buNone/>
            </a:pPr>
            <a:r>
              <a:rPr lang="nl" sz="2400">
                <a:solidFill>
                  <a:srgbClr val="543B3B"/>
                </a:solidFill>
              </a:rPr>
              <a:t>Want dit kan leiden tot:</a:t>
            </a:r>
            <a:endParaRPr sz="2400">
              <a:solidFill>
                <a:srgbClr val="543B3B"/>
              </a:solidFill>
            </a:endParaRPr>
          </a:p>
          <a:p>
            <a:pPr marL="457200" lvl="0" indent="-381000" algn="l" rtl="0">
              <a:spcBef>
                <a:spcPts val="1200"/>
              </a:spcBef>
              <a:spcAft>
                <a:spcPts val="0"/>
              </a:spcAft>
              <a:buSzPts val="2400"/>
              <a:buChar char="●"/>
            </a:pPr>
            <a:r>
              <a:rPr lang="nl" sz="2400">
                <a:solidFill>
                  <a:srgbClr val="543B3B"/>
                </a:solidFill>
              </a:rPr>
              <a:t>Meer respect voor de stad en haar verleden</a:t>
            </a:r>
            <a:endParaRPr sz="2400">
              <a:solidFill>
                <a:srgbClr val="543B3B"/>
              </a:solidFill>
            </a:endParaRPr>
          </a:p>
          <a:p>
            <a:pPr marL="457200" lvl="0" indent="-381000" algn="l" rtl="0">
              <a:spcBef>
                <a:spcPts val="0"/>
              </a:spcBef>
              <a:spcAft>
                <a:spcPts val="0"/>
              </a:spcAft>
              <a:buSzPts val="2400"/>
              <a:buChar char="●"/>
            </a:pPr>
            <a:r>
              <a:rPr lang="nl" sz="2400">
                <a:solidFill>
                  <a:srgbClr val="543B3B"/>
                </a:solidFill>
              </a:rPr>
              <a:t>Beter begrip en acceptatie van het heden</a:t>
            </a:r>
            <a:endParaRPr sz="2400">
              <a:solidFill>
                <a:srgbClr val="543B3B"/>
              </a:solidFill>
            </a:endParaRPr>
          </a:p>
          <a:p>
            <a:pPr marL="457200" lvl="0" indent="-381000" algn="l" rtl="0">
              <a:spcBef>
                <a:spcPts val="0"/>
              </a:spcBef>
              <a:spcAft>
                <a:spcPts val="0"/>
              </a:spcAft>
              <a:buSzPts val="2400"/>
              <a:buChar char="●"/>
            </a:pPr>
            <a:r>
              <a:rPr lang="nl" sz="2400">
                <a:solidFill>
                  <a:srgbClr val="543B3B"/>
                </a:solidFill>
              </a:rPr>
              <a:t>Basis voor het maken van beleid voor toekomst</a:t>
            </a:r>
            <a:endParaRPr sz="2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9"/>
          <p:cNvSpPr txBox="1">
            <a:spLocks noGrp="1"/>
          </p:cNvSpPr>
          <p:nvPr>
            <p:ph type="title"/>
          </p:nvPr>
        </p:nvSpPr>
        <p:spPr>
          <a:xfrm>
            <a:off x="303200" y="732300"/>
            <a:ext cx="2944200" cy="3129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nl"/>
              <a:t>Gouda Tijdmachine</a:t>
            </a:r>
            <a:endParaRPr/>
          </a:p>
          <a:p>
            <a:pPr marL="0" lvl="0" indent="0" algn="ctr" rtl="0">
              <a:spcBef>
                <a:spcPts val="0"/>
              </a:spcBef>
              <a:spcAft>
                <a:spcPts val="0"/>
              </a:spcAft>
              <a:buNone/>
            </a:pPr>
            <a:r>
              <a:rPr lang="nl"/>
              <a:t>organisatie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0"/>
          <p:cNvSpPr txBox="1">
            <a:spLocks noGrp="1"/>
          </p:cNvSpPr>
          <p:nvPr>
            <p:ph type="title"/>
          </p:nvPr>
        </p:nvSpPr>
        <p:spPr>
          <a:xfrm>
            <a:off x="308600" y="66000"/>
            <a:ext cx="8581200" cy="707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nl"/>
              <a:t>Van een groep enthousiastelingen …</a:t>
            </a:r>
            <a:endParaRPr/>
          </a:p>
        </p:txBody>
      </p:sp>
      <p:pic>
        <p:nvPicPr>
          <p:cNvPr id="274" name="Google Shape;274;p40"/>
          <p:cNvPicPr preferRelativeResize="0"/>
          <p:nvPr/>
        </p:nvPicPr>
        <p:blipFill rotWithShape="1">
          <a:blip r:embed="rId3">
            <a:alphaModFix/>
          </a:blip>
          <a:srcRect t="9114" b="13178"/>
          <a:stretch/>
        </p:blipFill>
        <p:spPr>
          <a:xfrm>
            <a:off x="977425" y="957025"/>
            <a:ext cx="7189149" cy="41864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2"/>
          <p:cNvSpPr txBox="1">
            <a:spLocks noGrp="1"/>
          </p:cNvSpPr>
          <p:nvPr>
            <p:ph type="title"/>
          </p:nvPr>
        </p:nvSpPr>
        <p:spPr>
          <a:xfrm>
            <a:off x="556250" y="66000"/>
            <a:ext cx="8333400" cy="7074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nl"/>
              <a:t>… naar een samenwerkingsovereenkomst</a:t>
            </a:r>
            <a:endParaRPr/>
          </a:p>
        </p:txBody>
      </p:sp>
      <p:pic>
        <p:nvPicPr>
          <p:cNvPr id="286" name="Google Shape;286;p42"/>
          <p:cNvPicPr preferRelativeResize="0"/>
          <p:nvPr/>
        </p:nvPicPr>
        <p:blipFill>
          <a:blip r:embed="rId3">
            <a:alphaModFix/>
          </a:blip>
          <a:stretch>
            <a:fillRect/>
          </a:stretch>
        </p:blipFill>
        <p:spPr>
          <a:xfrm>
            <a:off x="1773136" y="1028661"/>
            <a:ext cx="1543068" cy="1543089"/>
          </a:xfrm>
          <a:prstGeom prst="rect">
            <a:avLst/>
          </a:prstGeom>
          <a:noFill/>
          <a:ln>
            <a:noFill/>
          </a:ln>
        </p:spPr>
      </p:pic>
      <p:pic>
        <p:nvPicPr>
          <p:cNvPr id="287" name="Google Shape;287;p42"/>
          <p:cNvPicPr preferRelativeResize="0"/>
          <p:nvPr/>
        </p:nvPicPr>
        <p:blipFill>
          <a:blip r:embed="rId4">
            <a:alphaModFix/>
          </a:blip>
          <a:stretch>
            <a:fillRect/>
          </a:stretch>
        </p:blipFill>
        <p:spPr>
          <a:xfrm>
            <a:off x="5827809" y="989900"/>
            <a:ext cx="1543066" cy="1543090"/>
          </a:xfrm>
          <a:prstGeom prst="rect">
            <a:avLst/>
          </a:prstGeom>
          <a:noFill/>
          <a:ln>
            <a:noFill/>
          </a:ln>
        </p:spPr>
      </p:pic>
      <p:pic>
        <p:nvPicPr>
          <p:cNvPr id="288" name="Google Shape;288;p42"/>
          <p:cNvPicPr preferRelativeResize="0"/>
          <p:nvPr/>
        </p:nvPicPr>
        <p:blipFill>
          <a:blip r:embed="rId5">
            <a:alphaModFix/>
          </a:blip>
          <a:stretch>
            <a:fillRect/>
          </a:stretch>
        </p:blipFill>
        <p:spPr>
          <a:xfrm>
            <a:off x="914400" y="2464900"/>
            <a:ext cx="7315200" cy="2438400"/>
          </a:xfrm>
          <a:prstGeom prst="rect">
            <a:avLst/>
          </a:prstGeom>
          <a:noFill/>
          <a:ln>
            <a:noFill/>
          </a:ln>
        </p:spPr>
      </p:pic>
      <p:pic>
        <p:nvPicPr>
          <p:cNvPr id="2" name="Google Shape;275;p40">
            <a:extLst>
              <a:ext uri="{FF2B5EF4-FFF2-40B4-BE49-F238E27FC236}">
                <a16:creationId xmlns:a16="http://schemas.microsoft.com/office/drawing/2014/main" id="{3CDE4D6E-DDDA-BA6E-4B26-6BADDE967588}"/>
              </a:ext>
            </a:extLst>
          </p:cNvPr>
          <p:cNvPicPr preferRelativeResize="0"/>
          <p:nvPr/>
        </p:nvPicPr>
        <p:blipFill>
          <a:blip r:embed="rId6">
            <a:alphaModFix/>
          </a:blip>
          <a:srcRect t="19245"/>
          <a:stretch/>
        </p:blipFill>
        <p:spPr>
          <a:xfrm>
            <a:off x="0" y="989900"/>
            <a:ext cx="9144000" cy="4153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3"/>
          <p:cNvSpPr/>
          <p:nvPr/>
        </p:nvSpPr>
        <p:spPr>
          <a:xfrm>
            <a:off x="832550" y="1398400"/>
            <a:ext cx="7613100" cy="2998500"/>
          </a:xfrm>
          <a:prstGeom prst="roundRect">
            <a:avLst>
              <a:gd name="adj" fmla="val 16667"/>
            </a:avLst>
          </a:prstGeom>
          <a:solidFill>
            <a:schemeClr val="accent3"/>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3"/>
          <p:cNvSpPr txBox="1">
            <a:spLocks noGrp="1"/>
          </p:cNvSpPr>
          <p:nvPr>
            <p:ph type="title"/>
          </p:nvPr>
        </p:nvSpPr>
        <p:spPr>
          <a:xfrm>
            <a:off x="742050" y="66000"/>
            <a:ext cx="8147700" cy="7074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nl"/>
              <a:t>… met een projectorganisatie</a:t>
            </a:r>
            <a:endParaRPr/>
          </a:p>
        </p:txBody>
      </p:sp>
      <p:grpSp>
        <p:nvGrpSpPr>
          <p:cNvPr id="295" name="Google Shape;295;p43"/>
          <p:cNvGrpSpPr/>
          <p:nvPr/>
        </p:nvGrpSpPr>
        <p:grpSpPr>
          <a:xfrm>
            <a:off x="3880550" y="1507700"/>
            <a:ext cx="2914800" cy="1181413"/>
            <a:chOff x="3774725" y="2014300"/>
            <a:chExt cx="2914800" cy="1181413"/>
          </a:xfrm>
        </p:grpSpPr>
        <p:sp>
          <p:nvSpPr>
            <p:cNvPr id="296" name="Google Shape;296;p43"/>
            <p:cNvSpPr txBox="1"/>
            <p:nvPr/>
          </p:nvSpPr>
          <p:spPr>
            <a:xfrm>
              <a:off x="3774725" y="2753213"/>
              <a:ext cx="1538100" cy="4425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nl">
                  <a:solidFill>
                    <a:srgbClr val="FFFFFF"/>
                  </a:solidFill>
                  <a:latin typeface="Roboto"/>
                  <a:ea typeface="Roboto"/>
                  <a:cs typeface="Roboto"/>
                  <a:sym typeface="Roboto"/>
                </a:rPr>
                <a:t>Driehoek</a:t>
              </a:r>
              <a:endParaRPr>
                <a:solidFill>
                  <a:srgbClr val="FFFFFF"/>
                </a:solidFill>
                <a:latin typeface="Roboto"/>
                <a:ea typeface="Roboto"/>
                <a:cs typeface="Roboto"/>
                <a:sym typeface="Roboto"/>
              </a:endParaRPr>
            </a:p>
          </p:txBody>
        </p:sp>
        <p:sp>
          <p:nvSpPr>
            <p:cNvPr id="297" name="Google Shape;297;p43"/>
            <p:cNvSpPr/>
            <p:nvPr/>
          </p:nvSpPr>
          <p:spPr>
            <a:xfrm>
              <a:off x="3774725" y="2753200"/>
              <a:ext cx="1538100" cy="528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8" name="Google Shape;298;p43"/>
            <p:cNvSpPr txBox="1"/>
            <p:nvPr/>
          </p:nvSpPr>
          <p:spPr>
            <a:xfrm>
              <a:off x="3774725" y="2014300"/>
              <a:ext cx="2914800" cy="738900"/>
            </a:xfrm>
            <a:prstGeom prst="rect">
              <a:avLst/>
            </a:prstGeom>
            <a:noFill/>
            <a:ln>
              <a:noFill/>
            </a:ln>
          </p:spPr>
          <p:txBody>
            <a:bodyPr spcFirstLastPara="1" wrap="square" lIns="91425" tIns="91425" rIns="91425" bIns="91425" anchor="t" anchorCtr="0">
              <a:spAutoFit/>
            </a:bodyPr>
            <a:lstStyle/>
            <a:p>
              <a:pPr marL="89999" lvl="0" indent="-147149" algn="l" rtl="0">
                <a:lnSpc>
                  <a:spcPct val="150000"/>
                </a:lnSpc>
                <a:spcBef>
                  <a:spcPts val="0"/>
                </a:spcBef>
                <a:spcAft>
                  <a:spcPts val="0"/>
                </a:spcAft>
                <a:buClr>
                  <a:schemeClr val="accent1"/>
                </a:buClr>
                <a:buSzPts val="900"/>
                <a:buFont typeface="Open Sans"/>
                <a:buChar char="●"/>
              </a:pPr>
              <a:r>
                <a:rPr lang="nl" sz="900">
                  <a:solidFill>
                    <a:srgbClr val="543B3B"/>
                  </a:solidFill>
                  <a:latin typeface="Open Sans"/>
                  <a:ea typeface="Open Sans"/>
                  <a:cs typeface="Open Sans"/>
                  <a:sym typeface="Open Sans"/>
                </a:rPr>
                <a:t>Coretta Bakker (directeur SAMH)</a:t>
              </a:r>
              <a:endParaRPr sz="900">
                <a:solidFill>
                  <a:srgbClr val="543B3B"/>
                </a:solidFill>
                <a:latin typeface="Open Sans"/>
                <a:ea typeface="Open Sans"/>
                <a:cs typeface="Open Sans"/>
                <a:sym typeface="Open Sans"/>
              </a:endParaRPr>
            </a:p>
            <a:p>
              <a:pPr marL="89999" lvl="0" indent="-147149" algn="l" rtl="0">
                <a:lnSpc>
                  <a:spcPct val="150000"/>
                </a:lnSpc>
                <a:spcBef>
                  <a:spcPts val="0"/>
                </a:spcBef>
                <a:spcAft>
                  <a:spcPts val="0"/>
                </a:spcAft>
                <a:buClr>
                  <a:schemeClr val="accent1"/>
                </a:buClr>
                <a:buSzPts val="900"/>
                <a:buFont typeface="Open Sans"/>
                <a:buChar char="●"/>
              </a:pPr>
              <a:r>
                <a:rPr lang="nl" sz="900">
                  <a:solidFill>
                    <a:srgbClr val="543B3B"/>
                  </a:solidFill>
                  <a:latin typeface="Open Sans"/>
                  <a:ea typeface="Open Sans"/>
                  <a:cs typeface="Open Sans"/>
                  <a:sym typeface="Open Sans"/>
                </a:rPr>
                <a:t>Marilou Remmelts (bestuurslid van Die Goude)</a:t>
              </a:r>
              <a:endParaRPr sz="900">
                <a:solidFill>
                  <a:srgbClr val="543B3B"/>
                </a:solidFill>
                <a:latin typeface="Open Sans"/>
                <a:ea typeface="Open Sans"/>
                <a:cs typeface="Open Sans"/>
                <a:sym typeface="Open Sans"/>
              </a:endParaRPr>
            </a:p>
            <a:p>
              <a:pPr marL="89999" lvl="0" indent="-147149" algn="l" rtl="0">
                <a:lnSpc>
                  <a:spcPct val="150000"/>
                </a:lnSpc>
                <a:spcBef>
                  <a:spcPts val="0"/>
                </a:spcBef>
                <a:spcAft>
                  <a:spcPts val="0"/>
                </a:spcAft>
                <a:buClr>
                  <a:schemeClr val="accent1"/>
                </a:buClr>
                <a:buSzPts val="900"/>
                <a:buFont typeface="Open Sans"/>
                <a:buChar char="●"/>
              </a:pPr>
              <a:r>
                <a:rPr lang="nl" sz="900">
                  <a:solidFill>
                    <a:srgbClr val="543B3B"/>
                  </a:solidFill>
                  <a:latin typeface="Open Sans"/>
                  <a:ea typeface="Open Sans"/>
                  <a:cs typeface="Open Sans"/>
                  <a:sym typeface="Open Sans"/>
                </a:rPr>
                <a:t>Peter Kuppen (projectleider)</a:t>
              </a:r>
              <a:endParaRPr sz="500">
                <a:latin typeface="Open Sans"/>
                <a:ea typeface="Open Sans"/>
                <a:cs typeface="Open Sans"/>
                <a:sym typeface="Open Sans"/>
              </a:endParaRPr>
            </a:p>
          </p:txBody>
        </p:sp>
      </p:grpSp>
      <p:grpSp>
        <p:nvGrpSpPr>
          <p:cNvPr id="299" name="Google Shape;299;p43"/>
          <p:cNvGrpSpPr/>
          <p:nvPr/>
        </p:nvGrpSpPr>
        <p:grpSpPr>
          <a:xfrm>
            <a:off x="1187400" y="3097838"/>
            <a:ext cx="1609300" cy="1250395"/>
            <a:chOff x="1187400" y="3555038"/>
            <a:chExt cx="1609300" cy="1250395"/>
          </a:xfrm>
        </p:grpSpPr>
        <p:sp>
          <p:nvSpPr>
            <p:cNvPr id="300" name="Google Shape;300;p43"/>
            <p:cNvSpPr txBox="1"/>
            <p:nvPr/>
          </p:nvSpPr>
          <p:spPr>
            <a:xfrm>
              <a:off x="1187400" y="3555038"/>
              <a:ext cx="1538100" cy="4425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nl">
                  <a:solidFill>
                    <a:srgbClr val="FFFFFF"/>
                  </a:solidFill>
                  <a:latin typeface="Roboto"/>
                  <a:ea typeface="Roboto"/>
                  <a:cs typeface="Roboto"/>
                  <a:sym typeface="Roboto"/>
                </a:rPr>
                <a:t>Digitalisering</a:t>
              </a:r>
              <a:endParaRPr>
                <a:solidFill>
                  <a:srgbClr val="FFFFFF"/>
                </a:solidFill>
                <a:latin typeface="Roboto"/>
                <a:ea typeface="Roboto"/>
                <a:cs typeface="Roboto"/>
                <a:sym typeface="Roboto"/>
              </a:endParaRPr>
            </a:p>
          </p:txBody>
        </p:sp>
        <p:sp>
          <p:nvSpPr>
            <p:cNvPr id="301" name="Google Shape;301;p43"/>
            <p:cNvSpPr/>
            <p:nvPr/>
          </p:nvSpPr>
          <p:spPr>
            <a:xfrm>
              <a:off x="1187400" y="3555100"/>
              <a:ext cx="1538100" cy="528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2" name="Google Shape;302;p43"/>
            <p:cNvSpPr txBox="1"/>
            <p:nvPr/>
          </p:nvSpPr>
          <p:spPr>
            <a:xfrm>
              <a:off x="1187400" y="3997550"/>
              <a:ext cx="1609300" cy="807883"/>
            </a:xfrm>
            <a:prstGeom prst="rect">
              <a:avLst/>
            </a:prstGeom>
            <a:noFill/>
            <a:ln>
              <a:noFill/>
            </a:ln>
          </p:spPr>
          <p:txBody>
            <a:bodyPr spcFirstLastPara="1" wrap="square" lIns="91425" tIns="91425" rIns="91425" bIns="91425" anchor="t" anchorCtr="0">
              <a:spAutoFit/>
            </a:bodyPr>
            <a:lstStyle/>
            <a:p>
              <a:pPr marL="89999" marR="0" lvl="0" indent="-147149" algn="l" rtl="0">
                <a:lnSpc>
                  <a:spcPct val="150000"/>
                </a:lnSpc>
                <a:spcBef>
                  <a:spcPts val="0"/>
                </a:spcBef>
                <a:spcAft>
                  <a:spcPts val="0"/>
                </a:spcAft>
                <a:buClr>
                  <a:schemeClr val="accent1"/>
                </a:buClr>
                <a:buSzPts val="900"/>
                <a:buFont typeface="Open Sans"/>
                <a:buChar char="●"/>
              </a:pPr>
              <a:r>
                <a:rPr lang="nl" sz="900" dirty="0">
                  <a:solidFill>
                    <a:srgbClr val="543B3B"/>
                  </a:solidFill>
                  <a:latin typeface="Open Sans"/>
                  <a:ea typeface="Open Sans"/>
                  <a:cs typeface="Open Sans"/>
                  <a:sym typeface="Open Sans"/>
                </a:rPr>
                <a:t>Marianne van der Veer</a:t>
              </a:r>
              <a:endParaRPr sz="900" dirty="0">
                <a:solidFill>
                  <a:srgbClr val="543B3B"/>
                </a:solidFill>
                <a:latin typeface="Open Sans"/>
                <a:ea typeface="Open Sans"/>
                <a:cs typeface="Open Sans"/>
                <a:sym typeface="Open Sans"/>
              </a:endParaRPr>
            </a:p>
            <a:p>
              <a:pPr marL="89999" marR="0" lvl="0" indent="-147149" algn="l" rtl="0">
                <a:lnSpc>
                  <a:spcPct val="150000"/>
                </a:lnSpc>
                <a:spcBef>
                  <a:spcPts val="0"/>
                </a:spcBef>
                <a:spcAft>
                  <a:spcPts val="0"/>
                </a:spcAft>
                <a:buClr>
                  <a:schemeClr val="accent1"/>
                </a:buClr>
                <a:buSzPts val="900"/>
                <a:buFont typeface="Open Sans"/>
                <a:buChar char="●"/>
              </a:pPr>
              <a:r>
                <a:rPr lang="nl" sz="900" dirty="0">
                  <a:solidFill>
                    <a:srgbClr val="543B3B"/>
                  </a:solidFill>
                  <a:latin typeface="Open Sans"/>
                  <a:ea typeface="Open Sans"/>
                  <a:cs typeface="Open Sans"/>
                  <a:sym typeface="Open Sans"/>
                </a:rPr>
                <a:t>Marcel van Dasselaar</a:t>
              </a:r>
              <a:endParaRPr sz="900" dirty="0">
                <a:solidFill>
                  <a:srgbClr val="543B3B"/>
                </a:solidFill>
                <a:latin typeface="Open Sans"/>
                <a:ea typeface="Open Sans"/>
                <a:cs typeface="Open Sans"/>
                <a:sym typeface="Open Sans"/>
              </a:endParaRPr>
            </a:p>
            <a:p>
              <a:pPr marL="89999" marR="0" lvl="0" indent="-147149" algn="l" rtl="0">
                <a:lnSpc>
                  <a:spcPct val="150000"/>
                </a:lnSpc>
                <a:spcBef>
                  <a:spcPts val="0"/>
                </a:spcBef>
                <a:spcAft>
                  <a:spcPts val="0"/>
                </a:spcAft>
                <a:buClr>
                  <a:schemeClr val="accent1"/>
                </a:buClr>
                <a:buSzPts val="900"/>
                <a:buFont typeface="Open Sans"/>
                <a:buChar char="●"/>
              </a:pPr>
              <a:r>
                <a:rPr lang="nl" sz="900" dirty="0">
                  <a:solidFill>
                    <a:srgbClr val="543B3B"/>
                  </a:solidFill>
                  <a:latin typeface="Open Sans"/>
                  <a:ea typeface="Open Sans"/>
                  <a:cs typeface="Open Sans"/>
                  <a:sym typeface="Open Sans"/>
                </a:rPr>
                <a:t>Cor Revet</a:t>
              </a:r>
              <a:endParaRPr sz="1200" dirty="0">
                <a:latin typeface="Open Sans"/>
                <a:ea typeface="Open Sans"/>
                <a:cs typeface="Open Sans"/>
                <a:sym typeface="Open Sans"/>
              </a:endParaRPr>
            </a:p>
          </p:txBody>
        </p:sp>
      </p:grpSp>
      <p:grpSp>
        <p:nvGrpSpPr>
          <p:cNvPr id="303" name="Google Shape;303;p43"/>
          <p:cNvGrpSpPr/>
          <p:nvPr/>
        </p:nvGrpSpPr>
        <p:grpSpPr>
          <a:xfrm>
            <a:off x="2954100" y="3097838"/>
            <a:ext cx="1538100" cy="973513"/>
            <a:chOff x="2877900" y="3555038"/>
            <a:chExt cx="1538100" cy="973513"/>
          </a:xfrm>
        </p:grpSpPr>
        <p:sp>
          <p:nvSpPr>
            <p:cNvPr id="304" name="Google Shape;304;p43"/>
            <p:cNvSpPr txBox="1"/>
            <p:nvPr/>
          </p:nvSpPr>
          <p:spPr>
            <a:xfrm>
              <a:off x="2877900" y="3555038"/>
              <a:ext cx="1538100" cy="4425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nl">
                  <a:solidFill>
                    <a:srgbClr val="FFFFFF"/>
                  </a:solidFill>
                  <a:latin typeface="Roboto"/>
                  <a:ea typeface="Roboto"/>
                  <a:cs typeface="Roboto"/>
                  <a:sym typeface="Roboto"/>
                </a:rPr>
                <a:t>ICT</a:t>
              </a:r>
              <a:endParaRPr>
                <a:solidFill>
                  <a:srgbClr val="FFFFFF"/>
                </a:solidFill>
                <a:latin typeface="Roboto"/>
                <a:ea typeface="Roboto"/>
                <a:cs typeface="Roboto"/>
                <a:sym typeface="Roboto"/>
              </a:endParaRPr>
            </a:p>
          </p:txBody>
        </p:sp>
        <p:sp>
          <p:nvSpPr>
            <p:cNvPr id="305" name="Google Shape;305;p43"/>
            <p:cNvSpPr/>
            <p:nvPr/>
          </p:nvSpPr>
          <p:spPr>
            <a:xfrm>
              <a:off x="2877900" y="3555100"/>
              <a:ext cx="1538100" cy="528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6" name="Google Shape;306;p43"/>
            <p:cNvSpPr txBox="1"/>
            <p:nvPr/>
          </p:nvSpPr>
          <p:spPr>
            <a:xfrm>
              <a:off x="2877900" y="3997550"/>
              <a:ext cx="1538100" cy="531000"/>
            </a:xfrm>
            <a:prstGeom prst="rect">
              <a:avLst/>
            </a:prstGeom>
            <a:noFill/>
            <a:ln>
              <a:noFill/>
            </a:ln>
          </p:spPr>
          <p:txBody>
            <a:bodyPr spcFirstLastPara="1" wrap="square" lIns="91425" tIns="91425" rIns="91425" bIns="91425" anchor="t" anchorCtr="0">
              <a:spAutoFit/>
            </a:bodyPr>
            <a:lstStyle/>
            <a:p>
              <a:pPr marL="89999" marR="0" lvl="0" indent="-147149" algn="l" rtl="0">
                <a:lnSpc>
                  <a:spcPct val="150000"/>
                </a:lnSpc>
                <a:spcBef>
                  <a:spcPts val="0"/>
                </a:spcBef>
                <a:spcAft>
                  <a:spcPts val="0"/>
                </a:spcAft>
                <a:buClr>
                  <a:schemeClr val="accent1"/>
                </a:buClr>
                <a:buSzPts val="900"/>
                <a:buFont typeface="Open Sans"/>
                <a:buChar char="●"/>
              </a:pPr>
              <a:r>
                <a:rPr lang="nl" sz="900" dirty="0">
                  <a:solidFill>
                    <a:srgbClr val="543B3B"/>
                  </a:solidFill>
                  <a:latin typeface="Open Sans"/>
                  <a:ea typeface="Open Sans"/>
                  <a:cs typeface="Open Sans"/>
                  <a:sym typeface="Open Sans"/>
                </a:rPr>
                <a:t>Bob Coret</a:t>
              </a:r>
              <a:endParaRPr sz="900" dirty="0">
                <a:solidFill>
                  <a:srgbClr val="543B3B"/>
                </a:solidFill>
                <a:latin typeface="Open Sans"/>
                <a:ea typeface="Open Sans"/>
                <a:cs typeface="Open Sans"/>
                <a:sym typeface="Open Sans"/>
              </a:endParaRPr>
            </a:p>
            <a:p>
              <a:pPr marL="89999" marR="0" lvl="0" indent="-147149" algn="l" rtl="0">
                <a:lnSpc>
                  <a:spcPct val="150000"/>
                </a:lnSpc>
                <a:spcBef>
                  <a:spcPts val="0"/>
                </a:spcBef>
                <a:spcAft>
                  <a:spcPts val="0"/>
                </a:spcAft>
                <a:buClr>
                  <a:schemeClr val="accent1"/>
                </a:buClr>
                <a:buSzPts val="900"/>
                <a:buFont typeface="Open Sans"/>
                <a:buChar char="●"/>
              </a:pPr>
              <a:r>
                <a:rPr lang="nl" sz="900" dirty="0">
                  <a:solidFill>
                    <a:srgbClr val="543B3B"/>
                  </a:solidFill>
                  <a:latin typeface="Open Sans"/>
                  <a:ea typeface="Open Sans"/>
                  <a:cs typeface="Open Sans"/>
                  <a:sym typeface="Open Sans"/>
                </a:rPr>
                <a:t>Erik Kooistra</a:t>
              </a:r>
              <a:endParaRPr sz="900" dirty="0">
                <a:solidFill>
                  <a:srgbClr val="543B3B"/>
                </a:solidFill>
                <a:latin typeface="Open Sans"/>
                <a:ea typeface="Open Sans"/>
                <a:cs typeface="Open Sans"/>
                <a:sym typeface="Open Sans"/>
              </a:endParaRPr>
            </a:p>
          </p:txBody>
        </p:sp>
      </p:grpSp>
      <p:grpSp>
        <p:nvGrpSpPr>
          <p:cNvPr id="307" name="Google Shape;307;p43"/>
          <p:cNvGrpSpPr/>
          <p:nvPr/>
        </p:nvGrpSpPr>
        <p:grpSpPr>
          <a:xfrm>
            <a:off x="4728000" y="3097838"/>
            <a:ext cx="1538100" cy="973513"/>
            <a:chOff x="4728000" y="3555038"/>
            <a:chExt cx="1538100" cy="973513"/>
          </a:xfrm>
        </p:grpSpPr>
        <p:sp>
          <p:nvSpPr>
            <p:cNvPr id="308" name="Google Shape;308;p43"/>
            <p:cNvSpPr txBox="1"/>
            <p:nvPr/>
          </p:nvSpPr>
          <p:spPr>
            <a:xfrm>
              <a:off x="4728000" y="3555038"/>
              <a:ext cx="1538100" cy="4425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nl">
                  <a:solidFill>
                    <a:srgbClr val="FFFFFF"/>
                  </a:solidFill>
                  <a:latin typeface="Roboto"/>
                  <a:ea typeface="Roboto"/>
                  <a:cs typeface="Roboto"/>
                  <a:sym typeface="Roboto"/>
                </a:rPr>
                <a:t>Onderzoek</a:t>
              </a:r>
              <a:endParaRPr>
                <a:solidFill>
                  <a:srgbClr val="FFFFFF"/>
                </a:solidFill>
                <a:latin typeface="Roboto"/>
                <a:ea typeface="Roboto"/>
                <a:cs typeface="Roboto"/>
                <a:sym typeface="Roboto"/>
              </a:endParaRPr>
            </a:p>
          </p:txBody>
        </p:sp>
        <p:sp>
          <p:nvSpPr>
            <p:cNvPr id="309" name="Google Shape;309;p43"/>
            <p:cNvSpPr/>
            <p:nvPr/>
          </p:nvSpPr>
          <p:spPr>
            <a:xfrm>
              <a:off x="4728000" y="3555100"/>
              <a:ext cx="1538100" cy="528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0" name="Google Shape;310;p43"/>
            <p:cNvSpPr txBox="1"/>
            <p:nvPr/>
          </p:nvSpPr>
          <p:spPr>
            <a:xfrm>
              <a:off x="4728000" y="3997550"/>
              <a:ext cx="1538100" cy="531000"/>
            </a:xfrm>
            <a:prstGeom prst="rect">
              <a:avLst/>
            </a:prstGeom>
            <a:noFill/>
            <a:ln>
              <a:noFill/>
            </a:ln>
          </p:spPr>
          <p:txBody>
            <a:bodyPr spcFirstLastPara="1" wrap="square" lIns="91425" tIns="91425" rIns="91425" bIns="91425" anchor="t" anchorCtr="0">
              <a:spAutoFit/>
            </a:bodyPr>
            <a:lstStyle/>
            <a:p>
              <a:pPr marL="89999" marR="0" lvl="0" indent="-147149" algn="l" rtl="0">
                <a:lnSpc>
                  <a:spcPct val="150000"/>
                </a:lnSpc>
                <a:spcBef>
                  <a:spcPts val="0"/>
                </a:spcBef>
                <a:spcAft>
                  <a:spcPts val="0"/>
                </a:spcAft>
                <a:buClr>
                  <a:schemeClr val="accent1"/>
                </a:buClr>
                <a:buSzPts val="900"/>
                <a:buFont typeface="Open Sans"/>
                <a:buChar char="●"/>
              </a:pPr>
              <a:r>
                <a:rPr lang="nl" sz="900">
                  <a:solidFill>
                    <a:srgbClr val="543B3B"/>
                  </a:solidFill>
                  <a:latin typeface="Open Sans"/>
                  <a:ea typeface="Open Sans"/>
                  <a:cs typeface="Open Sans"/>
                  <a:sym typeface="Open Sans"/>
                </a:rPr>
                <a:t>Bianca van den Berg</a:t>
              </a:r>
              <a:endParaRPr sz="900">
                <a:solidFill>
                  <a:srgbClr val="543B3B"/>
                </a:solidFill>
                <a:latin typeface="Open Sans"/>
                <a:ea typeface="Open Sans"/>
                <a:cs typeface="Open Sans"/>
                <a:sym typeface="Open Sans"/>
              </a:endParaRPr>
            </a:p>
            <a:p>
              <a:pPr marL="89999" marR="0" lvl="0" indent="-147149" algn="l" rtl="0">
                <a:lnSpc>
                  <a:spcPct val="150000"/>
                </a:lnSpc>
                <a:spcBef>
                  <a:spcPts val="0"/>
                </a:spcBef>
                <a:spcAft>
                  <a:spcPts val="0"/>
                </a:spcAft>
                <a:buClr>
                  <a:schemeClr val="accent1"/>
                </a:buClr>
                <a:buSzPts val="900"/>
                <a:buFont typeface="Open Sans"/>
                <a:buChar char="●"/>
              </a:pPr>
              <a:r>
                <a:rPr lang="nl" sz="900">
                  <a:solidFill>
                    <a:srgbClr val="543B3B"/>
                  </a:solidFill>
                  <a:latin typeface="Open Sans"/>
                  <a:ea typeface="Open Sans"/>
                  <a:cs typeface="Open Sans"/>
                  <a:sym typeface="Open Sans"/>
                </a:rPr>
                <a:t>Marilou Remmelts</a:t>
              </a:r>
              <a:endParaRPr sz="900">
                <a:solidFill>
                  <a:srgbClr val="543B3B"/>
                </a:solidFill>
                <a:latin typeface="Open Sans"/>
                <a:ea typeface="Open Sans"/>
                <a:cs typeface="Open Sans"/>
                <a:sym typeface="Open Sans"/>
              </a:endParaRPr>
            </a:p>
          </p:txBody>
        </p:sp>
      </p:grpSp>
      <p:grpSp>
        <p:nvGrpSpPr>
          <p:cNvPr id="311" name="Google Shape;311;p43"/>
          <p:cNvGrpSpPr/>
          <p:nvPr/>
        </p:nvGrpSpPr>
        <p:grpSpPr>
          <a:xfrm>
            <a:off x="6494700" y="3097825"/>
            <a:ext cx="1538100" cy="973525"/>
            <a:chOff x="6418500" y="3555025"/>
            <a:chExt cx="1538100" cy="973525"/>
          </a:xfrm>
        </p:grpSpPr>
        <p:sp>
          <p:nvSpPr>
            <p:cNvPr id="312" name="Google Shape;312;p43"/>
            <p:cNvSpPr txBox="1"/>
            <p:nvPr/>
          </p:nvSpPr>
          <p:spPr>
            <a:xfrm>
              <a:off x="6418500" y="3555038"/>
              <a:ext cx="1538100" cy="4425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nl">
                  <a:solidFill>
                    <a:srgbClr val="FFFFFF"/>
                  </a:solidFill>
                  <a:latin typeface="Roboto"/>
                  <a:ea typeface="Roboto"/>
                  <a:cs typeface="Roboto"/>
                  <a:sym typeface="Roboto"/>
                </a:rPr>
                <a:t>Producten</a:t>
              </a:r>
              <a:endParaRPr>
                <a:solidFill>
                  <a:srgbClr val="FFFFFF"/>
                </a:solidFill>
                <a:latin typeface="Roboto"/>
                <a:ea typeface="Roboto"/>
                <a:cs typeface="Roboto"/>
                <a:sym typeface="Roboto"/>
              </a:endParaRPr>
            </a:p>
          </p:txBody>
        </p:sp>
        <p:sp>
          <p:nvSpPr>
            <p:cNvPr id="313" name="Google Shape;313;p43"/>
            <p:cNvSpPr/>
            <p:nvPr/>
          </p:nvSpPr>
          <p:spPr>
            <a:xfrm>
              <a:off x="6418500" y="3555025"/>
              <a:ext cx="1538100" cy="528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4" name="Google Shape;314;p43"/>
            <p:cNvSpPr txBox="1"/>
            <p:nvPr/>
          </p:nvSpPr>
          <p:spPr>
            <a:xfrm>
              <a:off x="6418500" y="3997550"/>
              <a:ext cx="1538100" cy="531000"/>
            </a:xfrm>
            <a:prstGeom prst="rect">
              <a:avLst/>
            </a:prstGeom>
            <a:noFill/>
            <a:ln>
              <a:noFill/>
            </a:ln>
          </p:spPr>
          <p:txBody>
            <a:bodyPr spcFirstLastPara="1" wrap="square" lIns="91425" tIns="91425" rIns="91425" bIns="91425" anchor="t" anchorCtr="0">
              <a:spAutoFit/>
            </a:bodyPr>
            <a:lstStyle/>
            <a:p>
              <a:pPr marL="89999" marR="0" lvl="0" indent="-147149" algn="l" rtl="0">
                <a:lnSpc>
                  <a:spcPct val="150000"/>
                </a:lnSpc>
                <a:spcBef>
                  <a:spcPts val="0"/>
                </a:spcBef>
                <a:spcAft>
                  <a:spcPts val="0"/>
                </a:spcAft>
                <a:buClr>
                  <a:schemeClr val="accent1"/>
                </a:buClr>
                <a:buSzPts val="900"/>
                <a:buFont typeface="Open Sans"/>
                <a:buChar char="●"/>
              </a:pPr>
              <a:r>
                <a:rPr lang="nl" sz="900">
                  <a:solidFill>
                    <a:srgbClr val="543B3B"/>
                  </a:solidFill>
                  <a:latin typeface="Open Sans"/>
                  <a:ea typeface="Open Sans"/>
                  <a:cs typeface="Open Sans"/>
                  <a:sym typeface="Open Sans"/>
                </a:rPr>
                <a:t>Henkjan Sprokholt</a:t>
              </a:r>
              <a:endParaRPr sz="900">
                <a:solidFill>
                  <a:srgbClr val="543B3B"/>
                </a:solidFill>
                <a:latin typeface="Open Sans"/>
                <a:ea typeface="Open Sans"/>
                <a:cs typeface="Open Sans"/>
                <a:sym typeface="Open Sans"/>
              </a:endParaRPr>
            </a:p>
            <a:p>
              <a:pPr marL="89999" marR="0" lvl="0" indent="-147149" algn="l" rtl="0">
                <a:lnSpc>
                  <a:spcPct val="150000"/>
                </a:lnSpc>
                <a:spcBef>
                  <a:spcPts val="0"/>
                </a:spcBef>
                <a:spcAft>
                  <a:spcPts val="0"/>
                </a:spcAft>
                <a:buClr>
                  <a:schemeClr val="accent1"/>
                </a:buClr>
                <a:buSzPts val="900"/>
                <a:buFont typeface="Open Sans"/>
                <a:buChar char="●"/>
              </a:pPr>
              <a:r>
                <a:rPr lang="nl" sz="900">
                  <a:solidFill>
                    <a:srgbClr val="543B3B"/>
                  </a:solidFill>
                  <a:latin typeface="Open Sans"/>
                  <a:ea typeface="Open Sans"/>
                  <a:cs typeface="Open Sans"/>
                  <a:sym typeface="Open Sans"/>
                </a:rPr>
                <a:t>Peter Kuppen</a:t>
              </a:r>
              <a:endParaRPr sz="900">
                <a:solidFill>
                  <a:srgbClr val="543B3B"/>
                </a:solidFill>
                <a:latin typeface="Open Sans"/>
                <a:ea typeface="Open Sans"/>
                <a:cs typeface="Open Sans"/>
                <a:sym typeface="Open Sans"/>
              </a:endParaRPr>
            </a:p>
          </p:txBody>
        </p:sp>
      </p:grpSp>
      <p:cxnSp>
        <p:nvCxnSpPr>
          <p:cNvPr id="315" name="Google Shape;315;p43"/>
          <p:cNvCxnSpPr>
            <a:stCxn id="296" idx="2"/>
            <a:endCxn id="301" idx="0"/>
          </p:cNvCxnSpPr>
          <p:nvPr/>
        </p:nvCxnSpPr>
        <p:spPr>
          <a:xfrm rot="5400000">
            <a:off x="3098600" y="1547013"/>
            <a:ext cx="408900" cy="2693100"/>
          </a:xfrm>
          <a:prstGeom prst="bentConnector3">
            <a:avLst>
              <a:gd name="adj1" fmla="val 49986"/>
            </a:avLst>
          </a:prstGeom>
          <a:noFill/>
          <a:ln w="28575" cap="flat" cmpd="sng">
            <a:solidFill>
              <a:schemeClr val="accent4"/>
            </a:solidFill>
            <a:prstDash val="solid"/>
            <a:round/>
            <a:headEnd type="none" w="med" len="med"/>
            <a:tailEnd type="none" w="med" len="med"/>
          </a:ln>
        </p:spPr>
      </p:cxnSp>
      <p:cxnSp>
        <p:nvCxnSpPr>
          <p:cNvPr id="316" name="Google Shape;316;p43"/>
          <p:cNvCxnSpPr>
            <a:stCxn id="296" idx="2"/>
            <a:endCxn id="305" idx="0"/>
          </p:cNvCxnSpPr>
          <p:nvPr/>
        </p:nvCxnSpPr>
        <p:spPr>
          <a:xfrm rot="5400000">
            <a:off x="3981950" y="2430363"/>
            <a:ext cx="408900" cy="926400"/>
          </a:xfrm>
          <a:prstGeom prst="bentConnector3">
            <a:avLst>
              <a:gd name="adj1" fmla="val 49986"/>
            </a:avLst>
          </a:prstGeom>
          <a:noFill/>
          <a:ln w="28575" cap="flat" cmpd="sng">
            <a:solidFill>
              <a:schemeClr val="accent4"/>
            </a:solidFill>
            <a:prstDash val="solid"/>
            <a:round/>
            <a:headEnd type="none" w="med" len="med"/>
            <a:tailEnd type="none" w="med" len="med"/>
          </a:ln>
        </p:spPr>
      </p:cxnSp>
      <p:cxnSp>
        <p:nvCxnSpPr>
          <p:cNvPr id="317" name="Google Shape;317;p43"/>
          <p:cNvCxnSpPr>
            <a:stCxn id="296" idx="2"/>
            <a:endCxn id="309" idx="0"/>
          </p:cNvCxnSpPr>
          <p:nvPr/>
        </p:nvCxnSpPr>
        <p:spPr>
          <a:xfrm rot="-5400000" flipH="1">
            <a:off x="4868900" y="2469813"/>
            <a:ext cx="408900" cy="847500"/>
          </a:xfrm>
          <a:prstGeom prst="bentConnector3">
            <a:avLst>
              <a:gd name="adj1" fmla="val 49986"/>
            </a:avLst>
          </a:prstGeom>
          <a:noFill/>
          <a:ln w="28575" cap="flat" cmpd="sng">
            <a:solidFill>
              <a:schemeClr val="accent4"/>
            </a:solidFill>
            <a:prstDash val="solid"/>
            <a:round/>
            <a:headEnd type="none" w="med" len="med"/>
            <a:tailEnd type="none" w="med" len="med"/>
          </a:ln>
        </p:spPr>
      </p:cxnSp>
      <p:cxnSp>
        <p:nvCxnSpPr>
          <p:cNvPr id="318" name="Google Shape;318;p43"/>
          <p:cNvCxnSpPr>
            <a:stCxn id="296" idx="2"/>
            <a:endCxn id="313" idx="0"/>
          </p:cNvCxnSpPr>
          <p:nvPr/>
        </p:nvCxnSpPr>
        <p:spPr>
          <a:xfrm rot="-5400000" flipH="1">
            <a:off x="5752400" y="1586313"/>
            <a:ext cx="408600" cy="2614200"/>
          </a:xfrm>
          <a:prstGeom prst="bentConnector3">
            <a:avLst>
              <a:gd name="adj1" fmla="val 50014"/>
            </a:avLst>
          </a:prstGeom>
          <a:noFill/>
          <a:ln w="28575" cap="flat" cmpd="sng">
            <a:solidFill>
              <a:schemeClr val="accent4"/>
            </a:solidFill>
            <a:prstDash val="solid"/>
            <a:round/>
            <a:headEnd type="none" w="med" len="med"/>
            <a:tailEnd type="none" w="med" len="med"/>
          </a:ln>
        </p:spPr>
      </p:cxnSp>
      <p:sp>
        <p:nvSpPr>
          <p:cNvPr id="319" name="Google Shape;319;p43"/>
          <p:cNvSpPr txBox="1"/>
          <p:nvPr/>
        </p:nvSpPr>
        <p:spPr>
          <a:xfrm>
            <a:off x="1135925" y="1683575"/>
            <a:ext cx="2335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800" b="1">
                <a:solidFill>
                  <a:srgbClr val="B6D7A8"/>
                </a:solidFill>
                <a:latin typeface="Open Sans"/>
                <a:ea typeface="Open Sans"/>
                <a:cs typeface="Open Sans"/>
                <a:sym typeface="Open Sans"/>
              </a:rPr>
              <a:t>Kerngroep</a:t>
            </a:r>
            <a:endParaRPr sz="2800" b="1">
              <a:solidFill>
                <a:srgbClr val="B6D7A8"/>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303200" y="732300"/>
            <a:ext cx="2944200" cy="3129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nl"/>
              <a:t>Geschiedenis van de </a:t>
            </a:r>
            <a:br>
              <a:rPr lang="nl"/>
            </a:br>
            <a:r>
              <a:rPr lang="nl"/>
              <a:t>Gouda Tijdmachine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4"/>
          <p:cNvSpPr txBox="1">
            <a:spLocks noGrp="1"/>
          </p:cNvSpPr>
          <p:nvPr>
            <p:ph type="title"/>
          </p:nvPr>
        </p:nvSpPr>
        <p:spPr>
          <a:xfrm>
            <a:off x="742050" y="66000"/>
            <a:ext cx="8147700" cy="7074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nl"/>
              <a:t>… met schil van ± 15 “offline” vrijwilligers</a:t>
            </a:r>
            <a:endParaRPr/>
          </a:p>
        </p:txBody>
      </p:sp>
      <p:pic>
        <p:nvPicPr>
          <p:cNvPr id="325" name="Google Shape;325;p44"/>
          <p:cNvPicPr preferRelativeResize="0"/>
          <p:nvPr/>
        </p:nvPicPr>
        <p:blipFill>
          <a:blip r:embed="rId3">
            <a:alphaModFix/>
          </a:blip>
          <a:stretch>
            <a:fillRect/>
          </a:stretch>
        </p:blipFill>
        <p:spPr>
          <a:xfrm>
            <a:off x="0" y="1154911"/>
            <a:ext cx="9144003" cy="3031630"/>
          </a:xfrm>
          <a:prstGeom prst="rect">
            <a:avLst/>
          </a:prstGeom>
          <a:noFill/>
          <a:ln>
            <a:noFill/>
          </a:ln>
          <a:effectLst>
            <a:outerShdw blurRad="57150" dist="19050" dir="5400000" algn="bl" rotWithShape="0">
              <a:srgbClr val="000000">
                <a:alpha val="50000"/>
              </a:srgbClr>
            </a:outerShdw>
          </a:effectLst>
        </p:spPr>
      </p:pic>
      <p:sp>
        <p:nvSpPr>
          <p:cNvPr id="326" name="Google Shape;326;p44"/>
          <p:cNvSpPr txBox="1"/>
          <p:nvPr/>
        </p:nvSpPr>
        <p:spPr>
          <a:xfrm>
            <a:off x="6794500" y="4374450"/>
            <a:ext cx="20532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nl">
                <a:latin typeface="Open Sans"/>
                <a:ea typeface="Open Sans"/>
                <a:cs typeface="Open Sans"/>
                <a:sym typeface="Open Sans"/>
              </a:rPr>
              <a:t>……            GTM cafés</a:t>
            </a:r>
            <a:endParaRPr>
              <a:latin typeface="Open Sans"/>
              <a:ea typeface="Open Sans"/>
              <a:cs typeface="Open Sans"/>
              <a:sym typeface="Open Sans"/>
            </a:endParaRPr>
          </a:p>
        </p:txBody>
      </p:sp>
      <p:sp>
        <p:nvSpPr>
          <p:cNvPr id="327" name="Google Shape;327;p44"/>
          <p:cNvSpPr txBox="1"/>
          <p:nvPr/>
        </p:nvSpPr>
        <p:spPr>
          <a:xfrm>
            <a:off x="314675" y="4374450"/>
            <a:ext cx="676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a:latin typeface="Open Sans"/>
                <a:ea typeface="Open Sans"/>
                <a:cs typeface="Open Sans"/>
                <a:sym typeface="Open Sans"/>
              </a:rPr>
              <a:t>Scannen/fotograferen/transcriberen/indexeren/controleren archiefbronnen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6"/>
          <p:cNvSpPr/>
          <p:nvPr/>
        </p:nvSpPr>
        <p:spPr>
          <a:xfrm>
            <a:off x="150" y="4857750"/>
            <a:ext cx="9144000" cy="571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6"/>
          <p:cNvSpPr txBox="1"/>
          <p:nvPr/>
        </p:nvSpPr>
        <p:spPr>
          <a:xfrm>
            <a:off x="247575" y="4499725"/>
            <a:ext cx="7486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
                <a:latin typeface="Open Sans"/>
                <a:ea typeface="Open Sans"/>
                <a:cs typeface="Open Sans"/>
                <a:sym typeface="Open Sans"/>
              </a:rPr>
              <a:t>Het crowd-sourcingsplatform van de Gouda Tijdmachine heet Vele Panden</a:t>
            </a:r>
            <a:endParaRPr>
              <a:latin typeface="Open Sans"/>
              <a:ea typeface="Open Sans"/>
              <a:cs typeface="Open Sans"/>
              <a:sym typeface="Open Sans"/>
            </a:endParaRPr>
          </a:p>
        </p:txBody>
      </p:sp>
      <p:grpSp>
        <p:nvGrpSpPr>
          <p:cNvPr id="340" name="Google Shape;340;p46"/>
          <p:cNvGrpSpPr/>
          <p:nvPr/>
        </p:nvGrpSpPr>
        <p:grpSpPr>
          <a:xfrm>
            <a:off x="247650" y="965000"/>
            <a:ext cx="7486651" cy="3534724"/>
            <a:chOff x="247650" y="965000"/>
            <a:chExt cx="7486651" cy="3534724"/>
          </a:xfrm>
        </p:grpSpPr>
        <p:pic>
          <p:nvPicPr>
            <p:cNvPr id="341" name="Google Shape;341;p46"/>
            <p:cNvPicPr preferRelativeResize="0"/>
            <p:nvPr/>
          </p:nvPicPr>
          <p:blipFill rotWithShape="1">
            <a:blip r:embed="rId3">
              <a:alphaModFix/>
            </a:blip>
            <a:srcRect r="1438"/>
            <a:stretch/>
          </p:blipFill>
          <p:spPr>
            <a:xfrm>
              <a:off x="247650" y="965000"/>
              <a:ext cx="7486651" cy="3534724"/>
            </a:xfrm>
            <a:prstGeom prst="rect">
              <a:avLst/>
            </a:prstGeom>
            <a:noFill/>
            <a:ln>
              <a:noFill/>
            </a:ln>
            <a:effectLst>
              <a:outerShdw blurRad="57150" dist="19050" dir="5400000" algn="bl" rotWithShape="0">
                <a:srgbClr val="000000">
                  <a:alpha val="50000"/>
                </a:srgbClr>
              </a:outerShdw>
            </a:effectLst>
          </p:spPr>
        </p:pic>
        <p:pic>
          <p:nvPicPr>
            <p:cNvPr id="342" name="Google Shape;342;p46"/>
            <p:cNvPicPr preferRelativeResize="0"/>
            <p:nvPr/>
          </p:nvPicPr>
          <p:blipFill>
            <a:blip r:embed="rId4">
              <a:alphaModFix/>
            </a:blip>
            <a:stretch>
              <a:fillRect/>
            </a:stretch>
          </p:blipFill>
          <p:spPr>
            <a:xfrm>
              <a:off x="590625" y="1649900"/>
              <a:ext cx="6810777" cy="867375"/>
            </a:xfrm>
            <a:prstGeom prst="rect">
              <a:avLst/>
            </a:prstGeom>
            <a:noFill/>
            <a:ln>
              <a:noFill/>
            </a:ln>
          </p:spPr>
        </p:pic>
      </p:grpSp>
      <p:sp>
        <p:nvSpPr>
          <p:cNvPr id="343" name="Google Shape;343;p46"/>
          <p:cNvSpPr txBox="1">
            <a:spLocks noGrp="1"/>
          </p:cNvSpPr>
          <p:nvPr>
            <p:ph type="title"/>
          </p:nvPr>
        </p:nvSpPr>
        <p:spPr>
          <a:xfrm>
            <a:off x="742050" y="66000"/>
            <a:ext cx="8147700" cy="7074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nl"/>
              <a:t>… en schil van ± 85 “online” vrijwilligers</a:t>
            </a:r>
            <a:endParaRPr/>
          </a:p>
        </p:txBody>
      </p:sp>
      <p:sp>
        <p:nvSpPr>
          <p:cNvPr id="344" name="Google Shape;344;p46"/>
          <p:cNvSpPr txBox="1"/>
          <p:nvPr/>
        </p:nvSpPr>
        <p:spPr>
          <a:xfrm>
            <a:off x="514350" y="5429250"/>
            <a:ext cx="406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pic>
        <p:nvPicPr>
          <p:cNvPr id="345" name="Google Shape;345;p46"/>
          <p:cNvPicPr preferRelativeResize="0"/>
          <p:nvPr/>
        </p:nvPicPr>
        <p:blipFill rotWithShape="1">
          <a:blip r:embed="rId5">
            <a:alphaModFix/>
          </a:blip>
          <a:srcRect r="1438"/>
          <a:stretch/>
        </p:blipFill>
        <p:spPr>
          <a:xfrm>
            <a:off x="631400" y="1211450"/>
            <a:ext cx="7486651" cy="3534751"/>
          </a:xfrm>
          <a:prstGeom prst="rect">
            <a:avLst/>
          </a:prstGeom>
          <a:noFill/>
          <a:ln>
            <a:noFill/>
          </a:ln>
          <a:effectLst>
            <a:outerShdw blurRad="57150" dist="19050" dir="5400000" algn="bl" rotWithShape="0">
              <a:srgbClr val="000000">
                <a:alpha val="50000"/>
              </a:srgbClr>
            </a:outerShdw>
          </a:effectLst>
        </p:spPr>
      </p:pic>
      <p:pic>
        <p:nvPicPr>
          <p:cNvPr id="346" name="Google Shape;346;p46"/>
          <p:cNvPicPr preferRelativeResize="0"/>
          <p:nvPr/>
        </p:nvPicPr>
        <p:blipFill rotWithShape="1">
          <a:blip r:embed="rId6">
            <a:alphaModFix/>
          </a:blip>
          <a:srcRect r="1438"/>
          <a:stretch/>
        </p:blipFill>
        <p:spPr>
          <a:xfrm>
            <a:off x="1015175" y="1457925"/>
            <a:ext cx="7486651" cy="3534724"/>
          </a:xfrm>
          <a:prstGeom prst="rect">
            <a:avLst/>
          </a:prstGeom>
          <a:noFill/>
          <a:ln>
            <a:noFill/>
          </a:ln>
          <a:effectLst>
            <a:outerShdw blurRad="57150" dist="19050" dir="5400000" algn="bl" rotWithShape="0">
              <a:srgbClr val="000000">
                <a:alpha val="50000"/>
              </a:srgbClr>
            </a:outerShdw>
          </a:effectLst>
        </p:spPr>
      </p:pic>
      <p:pic>
        <p:nvPicPr>
          <p:cNvPr id="347" name="Google Shape;347;p46"/>
          <p:cNvPicPr preferRelativeResize="0"/>
          <p:nvPr/>
        </p:nvPicPr>
        <p:blipFill>
          <a:blip r:embed="rId7">
            <a:alphaModFix/>
          </a:blip>
          <a:stretch>
            <a:fillRect/>
          </a:stretch>
        </p:blipFill>
        <p:spPr>
          <a:xfrm>
            <a:off x="1398923" y="1704378"/>
            <a:ext cx="7595602" cy="3534735"/>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1000"/>
                                        <p:tgtEl>
                                          <p:spTgt spid="3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6"/>
                                        </p:tgtEl>
                                        <p:attrNameLst>
                                          <p:attrName>style.visibility</p:attrName>
                                        </p:attrNameLst>
                                      </p:cBhvr>
                                      <p:to>
                                        <p:strVal val="visible"/>
                                      </p:to>
                                    </p:set>
                                    <p:animEffect transition="in" filter="fade">
                                      <p:cBhvr>
                                        <p:cTn id="12" dur="1000"/>
                                        <p:tgtEl>
                                          <p:spTgt spid="3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7"/>
                                        </p:tgtEl>
                                        <p:attrNameLst>
                                          <p:attrName>style.visibility</p:attrName>
                                        </p:attrNameLst>
                                      </p:cBhvr>
                                      <p:to>
                                        <p:strVal val="visible"/>
                                      </p:to>
                                    </p:set>
                                    <p:animEffect transition="in" filter="fade">
                                      <p:cBhvr>
                                        <p:cTn id="17" dur="10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7"/>
          <p:cNvSpPr txBox="1">
            <a:spLocks noGrp="1"/>
          </p:cNvSpPr>
          <p:nvPr>
            <p:ph type="title"/>
          </p:nvPr>
        </p:nvSpPr>
        <p:spPr>
          <a:xfrm>
            <a:off x="211675" y="732300"/>
            <a:ext cx="3127200" cy="31296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nl" dirty="0"/>
              <a:t>Gouda Tijdmachine</a:t>
            </a:r>
            <a:endParaRPr dirty="0"/>
          </a:p>
          <a:p>
            <a:pPr marL="0" lvl="0" indent="0" algn="ctr" rtl="0">
              <a:spcBef>
                <a:spcPts val="0"/>
              </a:spcBef>
              <a:spcAft>
                <a:spcPts val="0"/>
              </a:spcAft>
              <a:buNone/>
            </a:pPr>
            <a:r>
              <a:rPr lang="nl" dirty="0"/>
              <a:t>inhoud vastleggen in knowledge graph</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5"/>
          <p:cNvSpPr txBox="1">
            <a:spLocks noGrp="1"/>
          </p:cNvSpPr>
          <p:nvPr>
            <p:ph type="title"/>
          </p:nvPr>
        </p:nvSpPr>
        <p:spPr>
          <a:xfrm>
            <a:off x="742050" y="66000"/>
            <a:ext cx="8147700" cy="7074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nl"/>
              <a:t>Gouwedepot: 9,5 km archiefmateriaal</a:t>
            </a:r>
            <a:endParaRPr/>
          </a:p>
        </p:txBody>
      </p:sp>
      <p:pic>
        <p:nvPicPr>
          <p:cNvPr id="466" name="Google Shape;466;p55"/>
          <p:cNvPicPr preferRelativeResize="0"/>
          <p:nvPr/>
        </p:nvPicPr>
        <p:blipFill>
          <a:blip r:embed="rId3">
            <a:alphaModFix/>
          </a:blip>
          <a:stretch>
            <a:fillRect/>
          </a:stretch>
        </p:blipFill>
        <p:spPr>
          <a:xfrm>
            <a:off x="0" y="892175"/>
            <a:ext cx="9144002" cy="6096001"/>
          </a:xfrm>
          <a:prstGeom prst="rect">
            <a:avLst/>
          </a:prstGeom>
          <a:noFill/>
          <a:ln>
            <a:noFill/>
          </a:ln>
        </p:spPr>
      </p:pic>
      <p:cxnSp>
        <p:nvCxnSpPr>
          <p:cNvPr id="467" name="Google Shape;467;p55"/>
          <p:cNvCxnSpPr>
            <a:stCxn id="466" idx="0"/>
          </p:cNvCxnSpPr>
          <p:nvPr/>
        </p:nvCxnSpPr>
        <p:spPr>
          <a:xfrm>
            <a:off x="4572001" y="892175"/>
            <a:ext cx="18900" cy="5337300"/>
          </a:xfrm>
          <a:prstGeom prst="straightConnector1">
            <a:avLst/>
          </a:prstGeom>
          <a:noFill/>
          <a:ln w="114300" cap="flat" cmpd="sng">
            <a:solidFill>
              <a:schemeClr val="dk2"/>
            </a:solidFill>
            <a:prstDash val="solid"/>
            <a:round/>
            <a:headEnd type="none" w="med" len="med"/>
            <a:tailEnd type="non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57"/>
          <p:cNvSpPr txBox="1">
            <a:spLocks noGrp="1"/>
          </p:cNvSpPr>
          <p:nvPr>
            <p:ph type="title"/>
          </p:nvPr>
        </p:nvSpPr>
        <p:spPr>
          <a:xfrm>
            <a:off x="742050" y="66000"/>
            <a:ext cx="8147700" cy="7074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endParaRPr/>
          </a:p>
        </p:txBody>
      </p:sp>
      <p:sp>
        <p:nvSpPr>
          <p:cNvPr id="480" name="Google Shape;480;p5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81" name="Google Shape;481;p5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58"/>
          <p:cNvSpPr txBox="1">
            <a:spLocks noGrp="1"/>
          </p:cNvSpPr>
          <p:nvPr>
            <p:ph type="title"/>
          </p:nvPr>
        </p:nvSpPr>
        <p:spPr>
          <a:xfrm>
            <a:off x="742050" y="66000"/>
            <a:ext cx="8147700" cy="7074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endParaRPr/>
          </a:p>
        </p:txBody>
      </p:sp>
      <p:sp>
        <p:nvSpPr>
          <p:cNvPr id="487" name="Google Shape;487;p5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88" name="Google Shape;488;p5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59"/>
          <p:cNvPicPr preferRelativeResize="0"/>
          <p:nvPr/>
        </p:nvPicPr>
        <p:blipFill>
          <a:blip r:embed="rId3">
            <a:alphaModFix/>
          </a:blip>
          <a:stretch>
            <a:fillRect/>
          </a:stretch>
        </p:blipFill>
        <p:spPr>
          <a:xfrm>
            <a:off x="-5" y="0"/>
            <a:ext cx="9144010" cy="5143500"/>
          </a:xfrm>
          <a:prstGeom prst="rect">
            <a:avLst/>
          </a:prstGeom>
          <a:noFill/>
          <a:ln>
            <a:noFill/>
          </a:ln>
        </p:spPr>
      </p:pic>
      <p:pic>
        <p:nvPicPr>
          <p:cNvPr id="494" name="Google Shape;494;p59"/>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495" name="Google Shape;495;p59"/>
          <p:cNvPicPr preferRelativeResize="0"/>
          <p:nvPr/>
        </p:nvPicPr>
        <p:blipFill>
          <a:blip r:embed="rId5">
            <a:alphaModFix/>
          </a:blip>
          <a:stretch>
            <a:fillRect/>
          </a:stretch>
        </p:blipFill>
        <p:spPr>
          <a:xfrm>
            <a:off x="0" y="0"/>
            <a:ext cx="9144000" cy="5143500"/>
          </a:xfrm>
          <a:prstGeom prst="rect">
            <a:avLst/>
          </a:prstGeom>
          <a:noFill/>
          <a:ln>
            <a:noFill/>
          </a:ln>
        </p:spPr>
      </p:pic>
      <p:pic>
        <p:nvPicPr>
          <p:cNvPr id="496" name="Google Shape;496;p59"/>
          <p:cNvPicPr preferRelativeResize="0"/>
          <p:nvPr/>
        </p:nvPicPr>
        <p:blipFill>
          <a:blip r:embed="rId6">
            <a:alphaModFix/>
          </a:blip>
          <a:stretch>
            <a:fillRect/>
          </a:stretch>
        </p:blipFill>
        <p:spPr>
          <a:xfrm>
            <a:off x="0" y="0"/>
            <a:ext cx="9144000" cy="5143500"/>
          </a:xfrm>
          <a:prstGeom prst="rect">
            <a:avLst/>
          </a:prstGeom>
          <a:noFill/>
          <a:ln>
            <a:noFill/>
          </a:ln>
        </p:spPr>
      </p:pic>
      <p:pic>
        <p:nvPicPr>
          <p:cNvPr id="497" name="Google Shape;497;p59"/>
          <p:cNvPicPr preferRelativeResize="0"/>
          <p:nvPr/>
        </p:nvPicPr>
        <p:blipFill>
          <a:blip r:embed="rId7">
            <a:alphaModFix/>
          </a:blip>
          <a:stretch>
            <a:fillRect/>
          </a:stretch>
        </p:blipFill>
        <p:spPr>
          <a:xfrm>
            <a:off x="0" y="0"/>
            <a:ext cx="9144000" cy="5143500"/>
          </a:xfrm>
          <a:prstGeom prst="rect">
            <a:avLst/>
          </a:prstGeom>
          <a:noFill/>
          <a:ln>
            <a:noFill/>
          </a:ln>
        </p:spPr>
      </p:pic>
      <p:pic>
        <p:nvPicPr>
          <p:cNvPr id="498" name="Google Shape;498;p59"/>
          <p:cNvPicPr preferRelativeResize="0"/>
          <p:nvPr/>
        </p:nvPicPr>
        <p:blipFill>
          <a:blip r:embed="rId8">
            <a:alphaModFix/>
          </a:blip>
          <a:stretch>
            <a:fillRect/>
          </a:stretch>
        </p:blipFill>
        <p:spPr>
          <a:xfrm>
            <a:off x="0" y="0"/>
            <a:ext cx="9144000" cy="5143500"/>
          </a:xfrm>
          <a:prstGeom prst="rect">
            <a:avLst/>
          </a:prstGeom>
          <a:noFill/>
          <a:ln>
            <a:noFill/>
          </a:ln>
        </p:spPr>
      </p:pic>
      <p:pic>
        <p:nvPicPr>
          <p:cNvPr id="499" name="Google Shape;499;p59"/>
          <p:cNvPicPr preferRelativeResize="0"/>
          <p:nvPr/>
        </p:nvPicPr>
        <p:blipFill>
          <a:blip r:embed="rId9">
            <a:alphaModFix/>
          </a:blip>
          <a:stretch>
            <a:fillRect/>
          </a:stretch>
        </p:blipFill>
        <p:spPr>
          <a:xfrm>
            <a:off x="0" y="0"/>
            <a:ext cx="9144000" cy="5143500"/>
          </a:xfrm>
          <a:prstGeom prst="rect">
            <a:avLst/>
          </a:prstGeom>
          <a:noFill/>
          <a:ln>
            <a:noFill/>
          </a:ln>
        </p:spPr>
      </p:pic>
      <p:pic>
        <p:nvPicPr>
          <p:cNvPr id="500" name="Google Shape;500;p59"/>
          <p:cNvPicPr preferRelativeResize="0"/>
          <p:nvPr/>
        </p:nvPicPr>
        <p:blipFill>
          <a:blip r:embed="rId10">
            <a:alphaModFix/>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4"/>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495"/>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nodeType="afterEffect">
                                  <p:stCondLst>
                                    <p:cond delay="0"/>
                                  </p:stCondLst>
                                  <p:childTnLst>
                                    <p:set>
                                      <p:cBhvr>
                                        <p:cTn id="16" dur="1" fill="hold">
                                          <p:stCondLst>
                                            <p:cond delay="0"/>
                                          </p:stCondLst>
                                        </p:cTn>
                                        <p:tgtEl>
                                          <p:spTgt spid="496"/>
                                        </p:tgtEl>
                                        <p:attrNameLst>
                                          <p:attrName>style.visibility</p:attrName>
                                        </p:attrNameLst>
                                      </p:cBhvr>
                                      <p:to>
                                        <p:strVal val="visible"/>
                                      </p:to>
                                    </p:set>
                                  </p:childTnLst>
                                </p:cTn>
                              </p:par>
                            </p:childTnLst>
                          </p:cTn>
                        </p:par>
                        <p:par>
                          <p:cTn id="17" fill="hold">
                            <p:stCondLst>
                              <p:cond delay="3000"/>
                            </p:stCondLst>
                            <p:childTnLst>
                              <p:par>
                                <p:cTn id="18" presetID="1" presetClass="entr" presetSubtype="0" fill="hold" nodeType="afterEffect">
                                  <p:stCondLst>
                                    <p:cond delay="0"/>
                                  </p:stCondLst>
                                  <p:childTnLst>
                                    <p:set>
                                      <p:cBhvr>
                                        <p:cTn id="19" dur="1" fill="hold">
                                          <p:stCondLst>
                                            <p:cond delay="0"/>
                                          </p:stCondLst>
                                        </p:cTn>
                                        <p:tgtEl>
                                          <p:spTgt spid="497"/>
                                        </p:tgtEl>
                                        <p:attrNameLst>
                                          <p:attrName>style.visibility</p:attrName>
                                        </p:attrNameLst>
                                      </p:cBhvr>
                                      <p:to>
                                        <p:strVal val="visible"/>
                                      </p:to>
                                    </p:set>
                                  </p:childTnLst>
                                </p:cTn>
                              </p:par>
                            </p:childTnLst>
                          </p:cTn>
                        </p:par>
                        <p:par>
                          <p:cTn id="20" fill="hold">
                            <p:stCondLst>
                              <p:cond delay="4000"/>
                            </p:stCondLst>
                            <p:childTnLst>
                              <p:par>
                                <p:cTn id="21" presetID="1" presetClass="entr" presetSubtype="0" fill="hold" nodeType="afterEffect">
                                  <p:stCondLst>
                                    <p:cond delay="0"/>
                                  </p:stCondLst>
                                  <p:childTnLst>
                                    <p:set>
                                      <p:cBhvr>
                                        <p:cTn id="22" dur="1" fill="hold">
                                          <p:stCondLst>
                                            <p:cond delay="0"/>
                                          </p:stCondLst>
                                        </p:cTn>
                                        <p:tgtEl>
                                          <p:spTgt spid="498"/>
                                        </p:tgtEl>
                                        <p:attrNameLst>
                                          <p:attrName>style.visibility</p:attrName>
                                        </p:attrNameLst>
                                      </p:cBhvr>
                                      <p:to>
                                        <p:strVal val="visible"/>
                                      </p:to>
                                    </p:set>
                                  </p:childTnLst>
                                </p:cTn>
                              </p:par>
                            </p:childTnLst>
                          </p:cTn>
                        </p:par>
                        <p:par>
                          <p:cTn id="23" fill="hold">
                            <p:stCondLst>
                              <p:cond delay="5000"/>
                            </p:stCondLst>
                            <p:childTnLst>
                              <p:par>
                                <p:cTn id="24" presetID="1" presetClass="entr" presetSubtype="0" fill="hold" nodeType="afterEffect">
                                  <p:stCondLst>
                                    <p:cond delay="0"/>
                                  </p:stCondLst>
                                  <p:childTnLst>
                                    <p:set>
                                      <p:cBhvr>
                                        <p:cTn id="25" dur="1" fill="hold">
                                          <p:stCondLst>
                                            <p:cond delay="0"/>
                                          </p:stCondLst>
                                        </p:cTn>
                                        <p:tgtEl>
                                          <p:spTgt spid="499"/>
                                        </p:tgtEl>
                                        <p:attrNameLst>
                                          <p:attrName>style.visibility</p:attrName>
                                        </p:attrNameLst>
                                      </p:cBhvr>
                                      <p:to>
                                        <p:strVal val="visible"/>
                                      </p:to>
                                    </p:set>
                                  </p:childTnLst>
                                </p:cTn>
                              </p:par>
                            </p:childTnLst>
                          </p:cTn>
                        </p:par>
                        <p:par>
                          <p:cTn id="26" fill="hold">
                            <p:stCondLst>
                              <p:cond delay="6000"/>
                            </p:stCondLst>
                            <p:childTnLst>
                              <p:par>
                                <p:cTn id="27" presetID="1" presetClass="entr" presetSubtype="0" fill="hold" nodeType="afterEffect">
                                  <p:stCondLst>
                                    <p:cond delay="0"/>
                                  </p:stCondLst>
                                  <p:childTnLst>
                                    <p:set>
                                      <p:cBhvr>
                                        <p:cTn id="28" dur="1" fill="hold">
                                          <p:stCondLst>
                                            <p:cond delay="0"/>
                                          </p:stCondLst>
                                        </p:cTn>
                                        <p:tgtEl>
                                          <p:spTgt spid="5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65"/>
          <p:cNvSpPr/>
          <p:nvPr/>
        </p:nvSpPr>
        <p:spPr>
          <a:xfrm>
            <a:off x="-95250" y="4786600"/>
            <a:ext cx="9239400" cy="8259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5"/>
          <p:cNvSpPr txBox="1">
            <a:spLocks noGrp="1"/>
          </p:cNvSpPr>
          <p:nvPr>
            <p:ph type="title"/>
          </p:nvPr>
        </p:nvSpPr>
        <p:spPr>
          <a:xfrm>
            <a:off x="742050" y="66000"/>
            <a:ext cx="8147700" cy="7074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nl"/>
              <a:t>Goudse (linked) data ook elders</a:t>
            </a:r>
            <a:endParaRPr/>
          </a:p>
        </p:txBody>
      </p:sp>
      <p:pic>
        <p:nvPicPr>
          <p:cNvPr id="546" name="Google Shape;546;p65"/>
          <p:cNvPicPr preferRelativeResize="0"/>
          <p:nvPr/>
        </p:nvPicPr>
        <p:blipFill rotWithShape="1">
          <a:blip r:embed="rId3">
            <a:alphaModFix/>
          </a:blip>
          <a:srcRect t="5979"/>
          <a:stretch/>
        </p:blipFill>
        <p:spPr>
          <a:xfrm>
            <a:off x="219075" y="1109575"/>
            <a:ext cx="7919999" cy="5583599"/>
          </a:xfrm>
          <a:prstGeom prst="rect">
            <a:avLst/>
          </a:prstGeom>
          <a:noFill/>
          <a:ln>
            <a:noFill/>
          </a:ln>
          <a:effectLst>
            <a:outerShdw blurRad="57150" dist="19050" dir="5400000" algn="bl" rotWithShape="0">
              <a:srgbClr val="000000">
                <a:alpha val="50000"/>
              </a:srgbClr>
            </a:outerShdw>
          </a:effectLst>
        </p:spPr>
      </p:pic>
      <p:pic>
        <p:nvPicPr>
          <p:cNvPr id="547" name="Google Shape;547;p65"/>
          <p:cNvPicPr preferRelativeResize="0"/>
          <p:nvPr/>
        </p:nvPicPr>
        <p:blipFill>
          <a:blip r:embed="rId4">
            <a:alphaModFix/>
          </a:blip>
          <a:stretch>
            <a:fillRect/>
          </a:stretch>
        </p:blipFill>
        <p:spPr>
          <a:xfrm>
            <a:off x="366375" y="1253986"/>
            <a:ext cx="7919999" cy="5940001"/>
          </a:xfrm>
          <a:prstGeom prst="rect">
            <a:avLst/>
          </a:prstGeom>
          <a:noFill/>
          <a:ln>
            <a:noFill/>
          </a:ln>
          <a:effectLst>
            <a:outerShdw blurRad="57150" dist="19050" dir="5400000" algn="bl" rotWithShape="0">
              <a:srgbClr val="000000">
                <a:alpha val="50000"/>
              </a:srgbClr>
            </a:outerShdw>
          </a:effectLst>
        </p:spPr>
      </p:pic>
      <p:pic>
        <p:nvPicPr>
          <p:cNvPr id="548" name="Google Shape;548;p65"/>
          <p:cNvPicPr preferRelativeResize="0"/>
          <p:nvPr/>
        </p:nvPicPr>
        <p:blipFill>
          <a:blip r:embed="rId5">
            <a:alphaModFix/>
          </a:blip>
          <a:stretch>
            <a:fillRect/>
          </a:stretch>
        </p:blipFill>
        <p:spPr>
          <a:xfrm>
            <a:off x="504151" y="1450774"/>
            <a:ext cx="7919999" cy="5940001"/>
          </a:xfrm>
          <a:prstGeom prst="rect">
            <a:avLst/>
          </a:prstGeom>
          <a:noFill/>
          <a:ln>
            <a:noFill/>
          </a:ln>
          <a:effectLst>
            <a:outerShdw blurRad="57150" dist="19050" dir="5400000" algn="bl" rotWithShape="0">
              <a:srgbClr val="000000">
                <a:alpha val="50000"/>
              </a:srgbClr>
            </a:outerShdw>
          </a:effectLst>
        </p:spPr>
      </p:pic>
      <p:pic>
        <p:nvPicPr>
          <p:cNvPr id="549" name="Google Shape;549;p65"/>
          <p:cNvPicPr preferRelativeResize="0"/>
          <p:nvPr/>
        </p:nvPicPr>
        <p:blipFill>
          <a:blip r:embed="rId6">
            <a:alphaModFix/>
          </a:blip>
          <a:stretch>
            <a:fillRect/>
          </a:stretch>
        </p:blipFill>
        <p:spPr>
          <a:xfrm>
            <a:off x="641926" y="1647562"/>
            <a:ext cx="7919999" cy="5940001"/>
          </a:xfrm>
          <a:prstGeom prst="rect">
            <a:avLst/>
          </a:prstGeom>
          <a:noFill/>
          <a:ln>
            <a:noFill/>
          </a:ln>
          <a:effectLst>
            <a:outerShdw blurRad="57150" dist="19050" dir="5400000" algn="bl" rotWithShape="0">
              <a:srgbClr val="000000">
                <a:alpha val="50000"/>
              </a:srgbClr>
            </a:outerShdw>
          </a:effectLst>
        </p:spPr>
      </p:pic>
      <p:pic>
        <p:nvPicPr>
          <p:cNvPr id="550" name="Google Shape;550;p65"/>
          <p:cNvPicPr preferRelativeResize="0"/>
          <p:nvPr/>
        </p:nvPicPr>
        <p:blipFill rotWithShape="1">
          <a:blip r:embed="rId7">
            <a:alphaModFix/>
          </a:blip>
          <a:srcRect t="3269"/>
          <a:stretch/>
        </p:blipFill>
        <p:spPr>
          <a:xfrm>
            <a:off x="779700" y="1809750"/>
            <a:ext cx="7919999" cy="5746001"/>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fade">
                                      <p:cBhvr>
                                        <p:cTn id="7" dur="1000"/>
                                        <p:tgtEl>
                                          <p:spTgt spid="5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8"/>
                                        </p:tgtEl>
                                        <p:attrNameLst>
                                          <p:attrName>style.visibility</p:attrName>
                                        </p:attrNameLst>
                                      </p:cBhvr>
                                      <p:to>
                                        <p:strVal val="visible"/>
                                      </p:to>
                                    </p:set>
                                    <p:animEffect transition="in" filter="fade">
                                      <p:cBhvr>
                                        <p:cTn id="12" dur="1000"/>
                                        <p:tgtEl>
                                          <p:spTgt spid="5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9"/>
                                        </p:tgtEl>
                                        <p:attrNameLst>
                                          <p:attrName>style.visibility</p:attrName>
                                        </p:attrNameLst>
                                      </p:cBhvr>
                                      <p:to>
                                        <p:strVal val="visible"/>
                                      </p:to>
                                    </p:set>
                                    <p:animEffect transition="in" filter="fade">
                                      <p:cBhvr>
                                        <p:cTn id="17" dur="1000"/>
                                        <p:tgtEl>
                                          <p:spTgt spid="5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0"/>
                                        </p:tgtEl>
                                        <p:attrNameLst>
                                          <p:attrName>style.visibility</p:attrName>
                                        </p:attrNameLst>
                                      </p:cBhvr>
                                      <p:to>
                                        <p:strVal val="visible"/>
                                      </p:to>
                                    </p:set>
                                    <p:animEffect transition="in" filter="fade">
                                      <p:cBhvr>
                                        <p:cTn id="22" dur="1000"/>
                                        <p:tgtEl>
                                          <p:spTgt spid="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4"/>
          <p:cNvSpPr txBox="1">
            <a:spLocks noGrp="1"/>
          </p:cNvSpPr>
          <p:nvPr>
            <p:ph type="title"/>
          </p:nvPr>
        </p:nvSpPr>
        <p:spPr>
          <a:xfrm>
            <a:off x="742050" y="66000"/>
            <a:ext cx="8147700" cy="707400"/>
          </a:xfrm>
          <a:prstGeom prst="rect">
            <a:avLst/>
          </a:prstGeom>
        </p:spPr>
        <p:txBody>
          <a:bodyPr spcFirstLastPara="1" wrap="square" lIns="91425" tIns="91425" rIns="91425" bIns="91425" anchor="ctr" anchorCtr="0">
            <a:normAutofit fontScale="90000"/>
          </a:bodyPr>
          <a:lstStyle/>
          <a:p>
            <a:pPr marL="0" lvl="0" indent="0" algn="r" rtl="0">
              <a:spcBef>
                <a:spcPts val="0"/>
              </a:spcBef>
              <a:spcAft>
                <a:spcPts val="0"/>
              </a:spcAft>
              <a:buNone/>
            </a:pPr>
            <a:r>
              <a:rPr lang="nl"/>
              <a:t>Geo-temporele, semantische, gelinkte data</a:t>
            </a:r>
            <a:endParaRPr/>
          </a:p>
        </p:txBody>
      </p:sp>
      <p:sp>
        <p:nvSpPr>
          <p:cNvPr id="418" name="Google Shape;418;p54"/>
          <p:cNvSpPr txBox="1"/>
          <p:nvPr/>
        </p:nvSpPr>
        <p:spPr>
          <a:xfrm>
            <a:off x="437816" y="2429075"/>
            <a:ext cx="1277400" cy="400200"/>
          </a:xfrm>
          <a:prstGeom prst="rect">
            <a:avLst/>
          </a:prstGeom>
          <a:solidFill>
            <a:schemeClr val="accent2"/>
          </a:solidFill>
          <a:ln>
            <a:noFill/>
          </a:ln>
          <a:effectLst>
            <a:outerShdw blurRad="57150" dist="19050" dir="5400000" algn="bl" rotWithShape="0">
              <a:schemeClr val="accent4">
                <a:alpha val="64999"/>
              </a:scheme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nl">
                <a:solidFill>
                  <a:schemeClr val="accent1"/>
                </a:solidFill>
                <a:latin typeface="Open Sans"/>
                <a:ea typeface="Open Sans"/>
                <a:cs typeface="Open Sans"/>
                <a:sym typeface="Open Sans"/>
              </a:rPr>
              <a:t>Pand</a:t>
            </a:r>
            <a:endParaRPr>
              <a:solidFill>
                <a:schemeClr val="accent1"/>
              </a:solidFill>
              <a:latin typeface="Open Sans"/>
              <a:ea typeface="Open Sans"/>
              <a:cs typeface="Open Sans"/>
              <a:sym typeface="Open Sans"/>
            </a:endParaRPr>
          </a:p>
        </p:txBody>
      </p:sp>
      <p:sp>
        <p:nvSpPr>
          <p:cNvPr id="419" name="Google Shape;419;p54"/>
          <p:cNvSpPr txBox="1"/>
          <p:nvPr/>
        </p:nvSpPr>
        <p:spPr>
          <a:xfrm>
            <a:off x="204784" y="1300175"/>
            <a:ext cx="1277400" cy="400200"/>
          </a:xfrm>
          <a:prstGeom prst="rect">
            <a:avLst/>
          </a:prstGeom>
          <a:solidFill>
            <a:schemeClr val="accent2"/>
          </a:solidFill>
          <a:ln>
            <a:noFill/>
          </a:ln>
          <a:effectLst>
            <a:outerShdw blurRad="57150" dist="19050" dir="5400000" algn="bl" rotWithShape="0">
              <a:schemeClr val="accent4">
                <a:alpha val="64999"/>
              </a:scheme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nl">
                <a:solidFill>
                  <a:schemeClr val="accent1"/>
                </a:solidFill>
                <a:latin typeface="Open Sans"/>
                <a:ea typeface="Open Sans"/>
                <a:cs typeface="Open Sans"/>
                <a:sym typeface="Open Sans"/>
              </a:rPr>
              <a:t>Bewoner</a:t>
            </a:r>
            <a:endParaRPr>
              <a:solidFill>
                <a:schemeClr val="accent1"/>
              </a:solidFill>
              <a:latin typeface="Open Sans"/>
              <a:ea typeface="Open Sans"/>
              <a:cs typeface="Open Sans"/>
              <a:sym typeface="Open Sans"/>
            </a:endParaRPr>
          </a:p>
        </p:txBody>
      </p:sp>
      <p:sp>
        <p:nvSpPr>
          <p:cNvPr id="420" name="Google Shape;420;p54"/>
          <p:cNvSpPr txBox="1"/>
          <p:nvPr/>
        </p:nvSpPr>
        <p:spPr>
          <a:xfrm>
            <a:off x="437818" y="3318425"/>
            <a:ext cx="1277400" cy="400200"/>
          </a:xfrm>
          <a:prstGeom prst="rect">
            <a:avLst/>
          </a:prstGeom>
          <a:solidFill>
            <a:schemeClr val="accent2"/>
          </a:solidFill>
          <a:ln>
            <a:noFill/>
          </a:ln>
          <a:effectLst>
            <a:outerShdw blurRad="57150" dist="19050" dir="5400000" algn="bl" rotWithShape="0">
              <a:schemeClr val="accent4">
                <a:alpha val="64999"/>
              </a:scheme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nl">
                <a:solidFill>
                  <a:schemeClr val="accent1"/>
                </a:solidFill>
                <a:latin typeface="Open Sans"/>
                <a:ea typeface="Open Sans"/>
                <a:cs typeface="Open Sans"/>
                <a:sym typeface="Open Sans"/>
              </a:rPr>
              <a:t>Adres</a:t>
            </a:r>
            <a:endParaRPr>
              <a:solidFill>
                <a:schemeClr val="accent1"/>
              </a:solidFill>
              <a:latin typeface="Open Sans"/>
              <a:ea typeface="Open Sans"/>
              <a:cs typeface="Open Sans"/>
              <a:sym typeface="Open Sans"/>
            </a:endParaRPr>
          </a:p>
        </p:txBody>
      </p:sp>
      <p:sp>
        <p:nvSpPr>
          <p:cNvPr id="421" name="Google Shape;421;p54"/>
          <p:cNvSpPr txBox="1"/>
          <p:nvPr/>
        </p:nvSpPr>
        <p:spPr>
          <a:xfrm>
            <a:off x="4643193" y="4407725"/>
            <a:ext cx="1277400" cy="400200"/>
          </a:xfrm>
          <a:prstGeom prst="rect">
            <a:avLst/>
          </a:prstGeom>
          <a:solidFill>
            <a:schemeClr val="accent2"/>
          </a:solidFill>
          <a:ln>
            <a:noFill/>
          </a:ln>
          <a:effectLst>
            <a:outerShdw blurRad="57150" dist="19050" dir="5400000" algn="bl" rotWithShape="0">
              <a:schemeClr val="accent4">
                <a:alpha val="64999"/>
              </a:scheme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nl">
                <a:solidFill>
                  <a:schemeClr val="accent1"/>
                </a:solidFill>
                <a:latin typeface="Open Sans"/>
                <a:ea typeface="Open Sans"/>
                <a:cs typeface="Open Sans"/>
                <a:sym typeface="Open Sans"/>
              </a:rPr>
              <a:t>Bron</a:t>
            </a:r>
            <a:endParaRPr>
              <a:solidFill>
                <a:schemeClr val="accent1"/>
              </a:solidFill>
              <a:latin typeface="Open Sans"/>
              <a:ea typeface="Open Sans"/>
              <a:cs typeface="Open Sans"/>
              <a:sym typeface="Open Sans"/>
            </a:endParaRPr>
          </a:p>
        </p:txBody>
      </p:sp>
      <p:sp>
        <p:nvSpPr>
          <p:cNvPr id="422" name="Google Shape;422;p54"/>
          <p:cNvSpPr txBox="1"/>
          <p:nvPr/>
        </p:nvSpPr>
        <p:spPr>
          <a:xfrm>
            <a:off x="6123718" y="1651025"/>
            <a:ext cx="1277400" cy="400200"/>
          </a:xfrm>
          <a:prstGeom prst="rect">
            <a:avLst/>
          </a:prstGeom>
          <a:solidFill>
            <a:schemeClr val="accent2"/>
          </a:solidFill>
          <a:ln>
            <a:noFill/>
          </a:ln>
          <a:effectLst>
            <a:outerShdw blurRad="57150" dist="19050" dir="5400000" algn="bl" rotWithShape="0">
              <a:schemeClr val="accent4">
                <a:alpha val="64999"/>
              </a:scheme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nl">
                <a:solidFill>
                  <a:schemeClr val="accent1"/>
                </a:solidFill>
                <a:latin typeface="Open Sans"/>
                <a:ea typeface="Open Sans"/>
                <a:cs typeface="Open Sans"/>
                <a:sym typeface="Open Sans"/>
              </a:rPr>
              <a:t>Waterloop</a:t>
            </a:r>
            <a:endParaRPr>
              <a:solidFill>
                <a:schemeClr val="accent1"/>
              </a:solidFill>
              <a:latin typeface="Open Sans"/>
              <a:ea typeface="Open Sans"/>
              <a:cs typeface="Open Sans"/>
              <a:sym typeface="Open Sans"/>
            </a:endParaRPr>
          </a:p>
        </p:txBody>
      </p:sp>
      <p:sp>
        <p:nvSpPr>
          <p:cNvPr id="423" name="Google Shape;423;p54"/>
          <p:cNvSpPr txBox="1"/>
          <p:nvPr/>
        </p:nvSpPr>
        <p:spPr>
          <a:xfrm>
            <a:off x="7726443" y="1377825"/>
            <a:ext cx="1277400" cy="400200"/>
          </a:xfrm>
          <a:prstGeom prst="rect">
            <a:avLst/>
          </a:prstGeom>
          <a:solidFill>
            <a:schemeClr val="accent2"/>
          </a:solidFill>
          <a:ln>
            <a:noFill/>
          </a:ln>
          <a:effectLst>
            <a:outerShdw blurRad="57150" dist="19050" dir="5400000" algn="bl" rotWithShape="0">
              <a:schemeClr val="accent4">
                <a:alpha val="64999"/>
              </a:scheme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nl">
                <a:solidFill>
                  <a:schemeClr val="accent1"/>
                </a:solidFill>
                <a:latin typeface="Open Sans"/>
                <a:ea typeface="Open Sans"/>
                <a:cs typeface="Open Sans"/>
                <a:sym typeface="Open Sans"/>
              </a:rPr>
              <a:t>Sluis</a:t>
            </a:r>
            <a:endParaRPr>
              <a:solidFill>
                <a:schemeClr val="accent1"/>
              </a:solidFill>
              <a:latin typeface="Open Sans"/>
              <a:ea typeface="Open Sans"/>
              <a:cs typeface="Open Sans"/>
              <a:sym typeface="Open Sans"/>
            </a:endParaRPr>
          </a:p>
        </p:txBody>
      </p:sp>
      <p:cxnSp>
        <p:nvCxnSpPr>
          <p:cNvPr id="424" name="Google Shape;424;p54"/>
          <p:cNvCxnSpPr>
            <a:stCxn id="425" idx="3"/>
            <a:endCxn id="426" idx="1"/>
          </p:cNvCxnSpPr>
          <p:nvPr/>
        </p:nvCxnSpPr>
        <p:spPr>
          <a:xfrm>
            <a:off x="3604714" y="2629175"/>
            <a:ext cx="572400" cy="0"/>
          </a:xfrm>
          <a:prstGeom prst="straightConnector1">
            <a:avLst/>
          </a:prstGeom>
          <a:noFill/>
          <a:ln w="9525" cap="flat" cmpd="sng">
            <a:solidFill>
              <a:schemeClr val="accent4"/>
            </a:solidFill>
            <a:prstDash val="solid"/>
            <a:round/>
            <a:headEnd type="none" w="med" len="med"/>
            <a:tailEnd type="none" w="med" len="med"/>
          </a:ln>
        </p:spPr>
      </p:cxnSp>
      <p:cxnSp>
        <p:nvCxnSpPr>
          <p:cNvPr id="427" name="Google Shape;427;p54"/>
          <p:cNvCxnSpPr>
            <a:stCxn id="425" idx="1"/>
            <a:endCxn id="418" idx="3"/>
          </p:cNvCxnSpPr>
          <p:nvPr/>
        </p:nvCxnSpPr>
        <p:spPr>
          <a:xfrm rot="10800000">
            <a:off x="1715314" y="2629175"/>
            <a:ext cx="612000" cy="0"/>
          </a:xfrm>
          <a:prstGeom prst="straightConnector1">
            <a:avLst/>
          </a:prstGeom>
          <a:noFill/>
          <a:ln w="9525" cap="flat" cmpd="sng">
            <a:solidFill>
              <a:schemeClr val="accent5"/>
            </a:solidFill>
            <a:prstDash val="solid"/>
            <a:round/>
            <a:headEnd type="none" w="med" len="med"/>
            <a:tailEnd type="none" w="med" len="med"/>
          </a:ln>
        </p:spPr>
      </p:cxnSp>
      <p:cxnSp>
        <p:nvCxnSpPr>
          <p:cNvPr id="428" name="Google Shape;428;p54"/>
          <p:cNvCxnSpPr>
            <a:stCxn id="426" idx="3"/>
            <a:endCxn id="429" idx="1"/>
          </p:cNvCxnSpPr>
          <p:nvPr/>
        </p:nvCxnSpPr>
        <p:spPr>
          <a:xfrm>
            <a:off x="5454593" y="2629175"/>
            <a:ext cx="669000" cy="0"/>
          </a:xfrm>
          <a:prstGeom prst="straightConnector1">
            <a:avLst/>
          </a:prstGeom>
          <a:noFill/>
          <a:ln w="9525" cap="flat" cmpd="sng">
            <a:solidFill>
              <a:schemeClr val="accent4"/>
            </a:solidFill>
            <a:prstDash val="solid"/>
            <a:round/>
            <a:headEnd type="none" w="med" len="med"/>
            <a:tailEnd type="none" w="med" len="med"/>
          </a:ln>
        </p:spPr>
      </p:cxnSp>
      <p:cxnSp>
        <p:nvCxnSpPr>
          <p:cNvPr id="430" name="Google Shape;430;p54"/>
          <p:cNvCxnSpPr>
            <a:stCxn id="429" idx="0"/>
            <a:endCxn id="422" idx="2"/>
          </p:cNvCxnSpPr>
          <p:nvPr/>
        </p:nvCxnSpPr>
        <p:spPr>
          <a:xfrm rot="10800000">
            <a:off x="6762418" y="2051375"/>
            <a:ext cx="0" cy="377700"/>
          </a:xfrm>
          <a:prstGeom prst="straightConnector1">
            <a:avLst/>
          </a:prstGeom>
          <a:noFill/>
          <a:ln w="9525" cap="flat" cmpd="sng">
            <a:solidFill>
              <a:schemeClr val="accent4"/>
            </a:solidFill>
            <a:prstDash val="solid"/>
            <a:round/>
            <a:headEnd type="none" w="med" len="med"/>
            <a:tailEnd type="none" w="med" len="med"/>
          </a:ln>
        </p:spPr>
      </p:cxnSp>
      <p:cxnSp>
        <p:nvCxnSpPr>
          <p:cNvPr id="431" name="Google Shape;431;p54"/>
          <p:cNvCxnSpPr>
            <a:stCxn id="418" idx="2"/>
            <a:endCxn id="420" idx="0"/>
          </p:cNvCxnSpPr>
          <p:nvPr/>
        </p:nvCxnSpPr>
        <p:spPr>
          <a:xfrm>
            <a:off x="1076516" y="2829275"/>
            <a:ext cx="0" cy="489300"/>
          </a:xfrm>
          <a:prstGeom prst="straightConnector1">
            <a:avLst/>
          </a:prstGeom>
          <a:noFill/>
          <a:ln w="9525" cap="flat" cmpd="sng">
            <a:solidFill>
              <a:schemeClr val="accent4"/>
            </a:solidFill>
            <a:prstDash val="solid"/>
            <a:round/>
            <a:headEnd type="none" w="med" len="med"/>
            <a:tailEnd type="none" w="med" len="med"/>
          </a:ln>
        </p:spPr>
      </p:cxnSp>
      <p:cxnSp>
        <p:nvCxnSpPr>
          <p:cNvPr id="432" name="Google Shape;432;p54"/>
          <p:cNvCxnSpPr>
            <a:stCxn id="418" idx="0"/>
            <a:endCxn id="433" idx="2"/>
          </p:cNvCxnSpPr>
          <p:nvPr/>
        </p:nvCxnSpPr>
        <p:spPr>
          <a:xfrm rot="10800000" flipH="1">
            <a:off x="1076516" y="1901375"/>
            <a:ext cx="1227600" cy="527700"/>
          </a:xfrm>
          <a:prstGeom prst="straightConnector1">
            <a:avLst/>
          </a:prstGeom>
          <a:noFill/>
          <a:ln w="9525" cap="flat" cmpd="sng">
            <a:solidFill>
              <a:schemeClr val="accent4"/>
            </a:solidFill>
            <a:prstDash val="solid"/>
            <a:round/>
            <a:headEnd type="none" w="med" len="med"/>
            <a:tailEnd type="none" w="med" len="med"/>
          </a:ln>
        </p:spPr>
      </p:cxnSp>
      <p:cxnSp>
        <p:nvCxnSpPr>
          <p:cNvPr id="434" name="Google Shape;434;p54"/>
          <p:cNvCxnSpPr>
            <a:stCxn id="418" idx="0"/>
            <a:endCxn id="419" idx="2"/>
          </p:cNvCxnSpPr>
          <p:nvPr/>
        </p:nvCxnSpPr>
        <p:spPr>
          <a:xfrm rot="10800000">
            <a:off x="843416" y="1700375"/>
            <a:ext cx="233100" cy="728700"/>
          </a:xfrm>
          <a:prstGeom prst="straightConnector1">
            <a:avLst/>
          </a:prstGeom>
          <a:noFill/>
          <a:ln w="9525" cap="flat" cmpd="sng">
            <a:solidFill>
              <a:schemeClr val="accent4"/>
            </a:solidFill>
            <a:prstDash val="solid"/>
            <a:round/>
            <a:headEnd type="none" w="med" len="med"/>
            <a:tailEnd type="none" w="med" len="med"/>
          </a:ln>
        </p:spPr>
      </p:cxnSp>
      <p:cxnSp>
        <p:nvCxnSpPr>
          <p:cNvPr id="435" name="Google Shape;435;p54"/>
          <p:cNvCxnSpPr>
            <a:stCxn id="422" idx="3"/>
            <a:endCxn id="436" idx="1"/>
          </p:cNvCxnSpPr>
          <p:nvPr/>
        </p:nvCxnSpPr>
        <p:spPr>
          <a:xfrm>
            <a:off x="7401118" y="1851125"/>
            <a:ext cx="325200" cy="238800"/>
          </a:xfrm>
          <a:prstGeom prst="straightConnector1">
            <a:avLst/>
          </a:prstGeom>
          <a:noFill/>
          <a:ln w="9525" cap="flat" cmpd="sng">
            <a:solidFill>
              <a:schemeClr val="accent4"/>
            </a:solidFill>
            <a:prstDash val="solid"/>
            <a:round/>
            <a:headEnd type="none" w="med" len="med"/>
            <a:tailEnd type="none" w="med" len="med"/>
          </a:ln>
        </p:spPr>
      </p:cxnSp>
      <p:cxnSp>
        <p:nvCxnSpPr>
          <p:cNvPr id="437" name="Google Shape;437;p54"/>
          <p:cNvCxnSpPr>
            <a:stCxn id="422" idx="3"/>
            <a:endCxn id="423" idx="1"/>
          </p:cNvCxnSpPr>
          <p:nvPr/>
        </p:nvCxnSpPr>
        <p:spPr>
          <a:xfrm rot="10800000" flipH="1">
            <a:off x="7401118" y="1577825"/>
            <a:ext cx="325200" cy="273300"/>
          </a:xfrm>
          <a:prstGeom prst="straightConnector1">
            <a:avLst/>
          </a:prstGeom>
          <a:noFill/>
          <a:ln w="9525" cap="flat" cmpd="sng">
            <a:solidFill>
              <a:schemeClr val="accent4"/>
            </a:solidFill>
            <a:prstDash val="solid"/>
            <a:round/>
            <a:headEnd type="none" w="med" len="med"/>
            <a:tailEnd type="none" w="med" len="med"/>
          </a:ln>
        </p:spPr>
      </p:cxnSp>
      <p:cxnSp>
        <p:nvCxnSpPr>
          <p:cNvPr id="438" name="Google Shape;438;p54"/>
          <p:cNvCxnSpPr>
            <a:stCxn id="425" idx="0"/>
            <a:endCxn id="433" idx="2"/>
          </p:cNvCxnSpPr>
          <p:nvPr/>
        </p:nvCxnSpPr>
        <p:spPr>
          <a:xfrm rot="10800000">
            <a:off x="2304214" y="1901375"/>
            <a:ext cx="661800" cy="527700"/>
          </a:xfrm>
          <a:prstGeom prst="straightConnector1">
            <a:avLst/>
          </a:prstGeom>
          <a:noFill/>
          <a:ln w="9525" cap="flat" cmpd="sng">
            <a:solidFill>
              <a:schemeClr val="accent4"/>
            </a:solidFill>
            <a:prstDash val="solid"/>
            <a:round/>
            <a:headEnd type="none" w="med" len="med"/>
            <a:tailEnd type="none" w="med" len="med"/>
          </a:ln>
        </p:spPr>
      </p:cxnSp>
      <p:cxnSp>
        <p:nvCxnSpPr>
          <p:cNvPr id="439" name="Google Shape;439;p54"/>
          <p:cNvCxnSpPr>
            <a:stCxn id="420" idx="2"/>
            <a:endCxn id="440" idx="0"/>
          </p:cNvCxnSpPr>
          <p:nvPr/>
        </p:nvCxnSpPr>
        <p:spPr>
          <a:xfrm>
            <a:off x="1076518" y="3718625"/>
            <a:ext cx="0" cy="39480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54"/>
          <p:cNvCxnSpPr>
            <a:stCxn id="425" idx="2"/>
            <a:endCxn id="442" idx="0"/>
          </p:cNvCxnSpPr>
          <p:nvPr/>
        </p:nvCxnSpPr>
        <p:spPr>
          <a:xfrm>
            <a:off x="2966014" y="2829275"/>
            <a:ext cx="0" cy="52770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54"/>
          <p:cNvCxnSpPr>
            <a:stCxn id="421" idx="0"/>
            <a:endCxn id="423" idx="2"/>
          </p:cNvCxnSpPr>
          <p:nvPr/>
        </p:nvCxnSpPr>
        <p:spPr>
          <a:xfrm rot="10800000" flipH="1">
            <a:off x="5281893" y="1777925"/>
            <a:ext cx="3083400" cy="2629800"/>
          </a:xfrm>
          <a:prstGeom prst="straightConnector1">
            <a:avLst/>
          </a:prstGeom>
          <a:noFill/>
          <a:ln w="9525" cap="flat" cmpd="sng">
            <a:solidFill>
              <a:schemeClr val="accent2"/>
            </a:solidFill>
            <a:prstDash val="solid"/>
            <a:round/>
            <a:headEnd type="none" w="med" len="med"/>
            <a:tailEnd type="none" w="med" len="med"/>
          </a:ln>
        </p:spPr>
      </p:cxnSp>
      <p:cxnSp>
        <p:nvCxnSpPr>
          <p:cNvPr id="444" name="Google Shape;444;p54"/>
          <p:cNvCxnSpPr>
            <a:stCxn id="421" idx="0"/>
            <a:endCxn id="436" idx="2"/>
          </p:cNvCxnSpPr>
          <p:nvPr/>
        </p:nvCxnSpPr>
        <p:spPr>
          <a:xfrm rot="10800000" flipH="1">
            <a:off x="5281893" y="2289725"/>
            <a:ext cx="3083400" cy="2118000"/>
          </a:xfrm>
          <a:prstGeom prst="straightConnector1">
            <a:avLst/>
          </a:prstGeom>
          <a:noFill/>
          <a:ln w="9525" cap="flat" cmpd="sng">
            <a:solidFill>
              <a:schemeClr val="accent2"/>
            </a:solidFill>
            <a:prstDash val="solid"/>
            <a:round/>
            <a:headEnd type="none" w="med" len="med"/>
            <a:tailEnd type="none" w="med" len="med"/>
          </a:ln>
        </p:spPr>
      </p:cxnSp>
      <p:cxnSp>
        <p:nvCxnSpPr>
          <p:cNvPr id="445" name="Google Shape;445;p54"/>
          <p:cNvCxnSpPr>
            <a:stCxn id="421" idx="0"/>
            <a:endCxn id="422" idx="2"/>
          </p:cNvCxnSpPr>
          <p:nvPr/>
        </p:nvCxnSpPr>
        <p:spPr>
          <a:xfrm rot="10800000" flipH="1">
            <a:off x="5281893" y="2051225"/>
            <a:ext cx="1480500" cy="2356500"/>
          </a:xfrm>
          <a:prstGeom prst="straightConnector1">
            <a:avLst/>
          </a:prstGeom>
          <a:noFill/>
          <a:ln w="9525" cap="flat" cmpd="sng">
            <a:solidFill>
              <a:schemeClr val="accent2"/>
            </a:solidFill>
            <a:prstDash val="solid"/>
            <a:round/>
            <a:headEnd type="none" w="med" len="med"/>
            <a:tailEnd type="none" w="med" len="med"/>
          </a:ln>
        </p:spPr>
      </p:cxnSp>
      <p:cxnSp>
        <p:nvCxnSpPr>
          <p:cNvPr id="446" name="Google Shape;446;p54"/>
          <p:cNvCxnSpPr>
            <a:stCxn id="421" idx="0"/>
            <a:endCxn id="429" idx="2"/>
          </p:cNvCxnSpPr>
          <p:nvPr/>
        </p:nvCxnSpPr>
        <p:spPr>
          <a:xfrm rot="10800000" flipH="1">
            <a:off x="5281893" y="2829425"/>
            <a:ext cx="1480500" cy="1578300"/>
          </a:xfrm>
          <a:prstGeom prst="straightConnector1">
            <a:avLst/>
          </a:prstGeom>
          <a:noFill/>
          <a:ln w="9525" cap="flat" cmpd="sng">
            <a:solidFill>
              <a:schemeClr val="accent2"/>
            </a:solidFill>
            <a:prstDash val="solid"/>
            <a:round/>
            <a:headEnd type="none" w="med" len="med"/>
            <a:tailEnd type="none" w="med" len="med"/>
          </a:ln>
        </p:spPr>
      </p:cxnSp>
      <p:cxnSp>
        <p:nvCxnSpPr>
          <p:cNvPr id="447" name="Google Shape;447;p54"/>
          <p:cNvCxnSpPr>
            <a:stCxn id="421" idx="0"/>
            <a:endCxn id="426" idx="2"/>
          </p:cNvCxnSpPr>
          <p:nvPr/>
        </p:nvCxnSpPr>
        <p:spPr>
          <a:xfrm rot="10800000">
            <a:off x="4815993" y="2829425"/>
            <a:ext cx="465900" cy="1578300"/>
          </a:xfrm>
          <a:prstGeom prst="straightConnector1">
            <a:avLst/>
          </a:prstGeom>
          <a:noFill/>
          <a:ln w="9525" cap="flat" cmpd="sng">
            <a:solidFill>
              <a:schemeClr val="accent2"/>
            </a:solidFill>
            <a:prstDash val="solid"/>
            <a:round/>
            <a:headEnd type="none" w="med" len="med"/>
            <a:tailEnd type="none" w="med" len="med"/>
          </a:ln>
        </p:spPr>
      </p:cxnSp>
      <p:cxnSp>
        <p:nvCxnSpPr>
          <p:cNvPr id="448" name="Google Shape;448;p54"/>
          <p:cNvCxnSpPr>
            <a:stCxn id="421" idx="0"/>
            <a:endCxn id="433" idx="2"/>
          </p:cNvCxnSpPr>
          <p:nvPr/>
        </p:nvCxnSpPr>
        <p:spPr>
          <a:xfrm rot="10800000">
            <a:off x="2304093" y="1901525"/>
            <a:ext cx="2977800" cy="2506200"/>
          </a:xfrm>
          <a:prstGeom prst="straightConnector1">
            <a:avLst/>
          </a:prstGeom>
          <a:noFill/>
          <a:ln w="9525" cap="flat" cmpd="sng">
            <a:solidFill>
              <a:schemeClr val="accent2"/>
            </a:solidFill>
            <a:prstDash val="solid"/>
            <a:round/>
            <a:headEnd type="none" w="med" len="med"/>
            <a:tailEnd type="none" w="med" len="med"/>
          </a:ln>
        </p:spPr>
      </p:cxnSp>
      <p:cxnSp>
        <p:nvCxnSpPr>
          <p:cNvPr id="449" name="Google Shape;449;p54"/>
          <p:cNvCxnSpPr>
            <a:stCxn id="419" idx="2"/>
            <a:endCxn id="421" idx="0"/>
          </p:cNvCxnSpPr>
          <p:nvPr/>
        </p:nvCxnSpPr>
        <p:spPr>
          <a:xfrm>
            <a:off x="843484" y="1700375"/>
            <a:ext cx="4438500" cy="2707500"/>
          </a:xfrm>
          <a:prstGeom prst="straightConnector1">
            <a:avLst/>
          </a:prstGeom>
          <a:noFill/>
          <a:ln w="9525" cap="flat" cmpd="sng">
            <a:solidFill>
              <a:schemeClr val="accent2"/>
            </a:solidFill>
            <a:prstDash val="solid"/>
            <a:round/>
            <a:headEnd type="none" w="med" len="med"/>
            <a:tailEnd type="none" w="med" len="med"/>
          </a:ln>
        </p:spPr>
      </p:cxnSp>
      <p:cxnSp>
        <p:nvCxnSpPr>
          <p:cNvPr id="450" name="Google Shape;450;p54"/>
          <p:cNvCxnSpPr>
            <a:stCxn id="418" idx="3"/>
            <a:endCxn id="421" idx="0"/>
          </p:cNvCxnSpPr>
          <p:nvPr/>
        </p:nvCxnSpPr>
        <p:spPr>
          <a:xfrm>
            <a:off x="1715216" y="2629175"/>
            <a:ext cx="3566700" cy="1778700"/>
          </a:xfrm>
          <a:prstGeom prst="straightConnector1">
            <a:avLst/>
          </a:prstGeom>
          <a:noFill/>
          <a:ln w="9525" cap="flat" cmpd="sng">
            <a:solidFill>
              <a:schemeClr val="accent2"/>
            </a:solidFill>
            <a:prstDash val="solid"/>
            <a:round/>
            <a:headEnd type="none" w="med" len="med"/>
            <a:tailEnd type="none" w="med" len="med"/>
          </a:ln>
        </p:spPr>
      </p:cxnSp>
      <p:cxnSp>
        <p:nvCxnSpPr>
          <p:cNvPr id="451" name="Google Shape;451;p54"/>
          <p:cNvCxnSpPr>
            <a:stCxn id="421" idx="0"/>
            <a:endCxn id="420" idx="3"/>
          </p:cNvCxnSpPr>
          <p:nvPr/>
        </p:nvCxnSpPr>
        <p:spPr>
          <a:xfrm rot="10800000">
            <a:off x="1715193" y="3518525"/>
            <a:ext cx="3566700" cy="889200"/>
          </a:xfrm>
          <a:prstGeom prst="straightConnector1">
            <a:avLst/>
          </a:prstGeom>
          <a:noFill/>
          <a:ln w="9525" cap="flat" cmpd="sng">
            <a:solidFill>
              <a:schemeClr val="accent2"/>
            </a:solidFill>
            <a:prstDash val="solid"/>
            <a:round/>
            <a:headEnd type="none" w="med" len="med"/>
            <a:tailEnd type="none" w="med" len="med"/>
          </a:ln>
        </p:spPr>
      </p:cxnSp>
      <p:cxnSp>
        <p:nvCxnSpPr>
          <p:cNvPr id="452" name="Google Shape;452;p54"/>
          <p:cNvCxnSpPr>
            <a:stCxn id="421" idx="0"/>
            <a:endCxn id="440" idx="3"/>
          </p:cNvCxnSpPr>
          <p:nvPr/>
        </p:nvCxnSpPr>
        <p:spPr>
          <a:xfrm rot="10800000">
            <a:off x="1715193" y="4313525"/>
            <a:ext cx="3566700" cy="94200"/>
          </a:xfrm>
          <a:prstGeom prst="straightConnector1">
            <a:avLst/>
          </a:prstGeom>
          <a:noFill/>
          <a:ln w="9525" cap="flat" cmpd="sng">
            <a:solidFill>
              <a:schemeClr val="accent2"/>
            </a:solidFill>
            <a:prstDash val="solid"/>
            <a:round/>
            <a:headEnd type="none" w="med" len="med"/>
            <a:tailEnd type="none" w="med" len="med"/>
          </a:ln>
        </p:spPr>
      </p:cxnSp>
      <p:cxnSp>
        <p:nvCxnSpPr>
          <p:cNvPr id="453" name="Google Shape;453;p54"/>
          <p:cNvCxnSpPr>
            <a:stCxn id="421" idx="0"/>
            <a:endCxn id="442" idx="2"/>
          </p:cNvCxnSpPr>
          <p:nvPr/>
        </p:nvCxnSpPr>
        <p:spPr>
          <a:xfrm rot="10800000">
            <a:off x="2965893" y="3757025"/>
            <a:ext cx="2316000" cy="650700"/>
          </a:xfrm>
          <a:prstGeom prst="straightConnector1">
            <a:avLst/>
          </a:prstGeom>
          <a:noFill/>
          <a:ln w="9525" cap="flat" cmpd="sng">
            <a:solidFill>
              <a:schemeClr val="accent2"/>
            </a:solidFill>
            <a:prstDash val="solid"/>
            <a:round/>
            <a:headEnd type="none" w="med" len="med"/>
            <a:tailEnd type="none" w="med" len="med"/>
          </a:ln>
        </p:spPr>
      </p:cxnSp>
      <p:sp>
        <p:nvSpPr>
          <p:cNvPr id="436" name="Google Shape;436;p54"/>
          <p:cNvSpPr txBox="1"/>
          <p:nvPr/>
        </p:nvSpPr>
        <p:spPr>
          <a:xfrm>
            <a:off x="7726443" y="1889675"/>
            <a:ext cx="1277400" cy="400200"/>
          </a:xfrm>
          <a:prstGeom prst="rect">
            <a:avLst/>
          </a:prstGeom>
          <a:solidFill>
            <a:schemeClr val="accent2"/>
          </a:solidFill>
          <a:ln>
            <a:noFill/>
          </a:ln>
          <a:effectLst>
            <a:outerShdw blurRad="57150" dist="19050" dir="5400000" algn="bl" rotWithShape="0">
              <a:schemeClr val="accent4">
                <a:alpha val="64999"/>
              </a:scheme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nl">
                <a:solidFill>
                  <a:schemeClr val="accent1"/>
                </a:solidFill>
                <a:latin typeface="Open Sans"/>
                <a:ea typeface="Open Sans"/>
                <a:cs typeface="Open Sans"/>
                <a:sym typeface="Open Sans"/>
              </a:rPr>
              <a:t>Gemaal</a:t>
            </a:r>
            <a:endParaRPr>
              <a:solidFill>
                <a:schemeClr val="accent1"/>
              </a:solidFill>
              <a:latin typeface="Open Sans"/>
              <a:ea typeface="Open Sans"/>
              <a:cs typeface="Open Sans"/>
              <a:sym typeface="Open Sans"/>
            </a:endParaRPr>
          </a:p>
        </p:txBody>
      </p:sp>
      <p:sp>
        <p:nvSpPr>
          <p:cNvPr id="429" name="Google Shape;429;p54"/>
          <p:cNvSpPr txBox="1"/>
          <p:nvPr/>
        </p:nvSpPr>
        <p:spPr>
          <a:xfrm>
            <a:off x="6123718" y="2429075"/>
            <a:ext cx="1277400" cy="400200"/>
          </a:xfrm>
          <a:prstGeom prst="rect">
            <a:avLst/>
          </a:prstGeom>
          <a:solidFill>
            <a:schemeClr val="accent2"/>
          </a:solidFill>
          <a:ln>
            <a:noFill/>
          </a:ln>
          <a:effectLst>
            <a:outerShdw blurRad="57150" dist="19050" dir="5400000" algn="bl" rotWithShape="0">
              <a:schemeClr val="accent4">
                <a:alpha val="64999"/>
              </a:scheme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nl">
                <a:solidFill>
                  <a:schemeClr val="accent1"/>
                </a:solidFill>
                <a:latin typeface="Open Sans"/>
                <a:ea typeface="Open Sans"/>
                <a:cs typeface="Open Sans"/>
                <a:sym typeface="Open Sans"/>
              </a:rPr>
              <a:t>Brug</a:t>
            </a:r>
            <a:endParaRPr>
              <a:solidFill>
                <a:schemeClr val="accent1"/>
              </a:solidFill>
              <a:latin typeface="Open Sans"/>
              <a:ea typeface="Open Sans"/>
              <a:cs typeface="Open Sans"/>
              <a:sym typeface="Open Sans"/>
            </a:endParaRPr>
          </a:p>
        </p:txBody>
      </p:sp>
      <p:sp>
        <p:nvSpPr>
          <p:cNvPr id="426" name="Google Shape;426;p54"/>
          <p:cNvSpPr txBox="1"/>
          <p:nvPr/>
        </p:nvSpPr>
        <p:spPr>
          <a:xfrm>
            <a:off x="4177193" y="2429075"/>
            <a:ext cx="1277400" cy="400200"/>
          </a:xfrm>
          <a:prstGeom prst="rect">
            <a:avLst/>
          </a:prstGeom>
          <a:solidFill>
            <a:schemeClr val="accent2"/>
          </a:solidFill>
          <a:ln>
            <a:noFill/>
          </a:ln>
          <a:effectLst>
            <a:outerShdw blurRad="57150" dist="19050" dir="5400000" algn="bl" rotWithShape="0">
              <a:schemeClr val="accent4">
                <a:alpha val="64999"/>
              </a:scheme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nl">
                <a:solidFill>
                  <a:schemeClr val="accent1"/>
                </a:solidFill>
                <a:latin typeface="Open Sans"/>
                <a:ea typeface="Open Sans"/>
                <a:cs typeface="Open Sans"/>
                <a:sym typeface="Open Sans"/>
              </a:rPr>
              <a:t>Straat</a:t>
            </a:r>
            <a:endParaRPr>
              <a:solidFill>
                <a:schemeClr val="accent1"/>
              </a:solidFill>
              <a:latin typeface="Open Sans"/>
              <a:ea typeface="Open Sans"/>
              <a:cs typeface="Open Sans"/>
              <a:sym typeface="Open Sans"/>
            </a:endParaRPr>
          </a:p>
        </p:txBody>
      </p:sp>
      <p:sp>
        <p:nvSpPr>
          <p:cNvPr id="433" name="Google Shape;433;p54"/>
          <p:cNvSpPr txBox="1"/>
          <p:nvPr/>
        </p:nvSpPr>
        <p:spPr>
          <a:xfrm>
            <a:off x="1665500" y="1501188"/>
            <a:ext cx="1277400" cy="400200"/>
          </a:xfrm>
          <a:prstGeom prst="rect">
            <a:avLst/>
          </a:prstGeom>
          <a:solidFill>
            <a:schemeClr val="accent2"/>
          </a:solidFill>
          <a:ln>
            <a:noFill/>
          </a:ln>
          <a:effectLst>
            <a:outerShdw blurRad="57150" dist="19050" dir="5400000" algn="bl" rotWithShape="0">
              <a:schemeClr val="accent4">
                <a:alpha val="64999"/>
              </a:scheme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nl">
                <a:solidFill>
                  <a:schemeClr val="accent1"/>
                </a:solidFill>
                <a:latin typeface="Open Sans"/>
                <a:ea typeface="Open Sans"/>
                <a:cs typeface="Open Sans"/>
                <a:sym typeface="Open Sans"/>
              </a:rPr>
              <a:t>Eigenaar</a:t>
            </a:r>
            <a:endParaRPr>
              <a:solidFill>
                <a:schemeClr val="accent1"/>
              </a:solidFill>
              <a:latin typeface="Open Sans"/>
              <a:ea typeface="Open Sans"/>
              <a:cs typeface="Open Sans"/>
              <a:sym typeface="Open Sans"/>
            </a:endParaRPr>
          </a:p>
        </p:txBody>
      </p:sp>
      <p:sp>
        <p:nvSpPr>
          <p:cNvPr id="442" name="Google Shape;442;p54"/>
          <p:cNvSpPr txBox="1"/>
          <p:nvPr/>
        </p:nvSpPr>
        <p:spPr>
          <a:xfrm>
            <a:off x="2327318" y="3356950"/>
            <a:ext cx="1277400" cy="400200"/>
          </a:xfrm>
          <a:prstGeom prst="rect">
            <a:avLst/>
          </a:prstGeom>
          <a:solidFill>
            <a:schemeClr val="accent2"/>
          </a:solidFill>
          <a:ln>
            <a:noFill/>
          </a:ln>
          <a:effectLst>
            <a:outerShdw blurRad="57150" dist="19050" dir="5400000" algn="bl" rotWithShape="0">
              <a:schemeClr val="accent4">
                <a:alpha val="64999"/>
              </a:scheme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nl">
                <a:solidFill>
                  <a:schemeClr val="accent1"/>
                </a:solidFill>
                <a:latin typeface="Open Sans"/>
                <a:ea typeface="Open Sans"/>
                <a:cs typeface="Open Sans"/>
                <a:sym typeface="Open Sans"/>
              </a:rPr>
              <a:t>Sectie</a:t>
            </a:r>
            <a:endParaRPr>
              <a:solidFill>
                <a:schemeClr val="accent1"/>
              </a:solidFill>
              <a:latin typeface="Open Sans"/>
              <a:ea typeface="Open Sans"/>
              <a:cs typeface="Open Sans"/>
              <a:sym typeface="Open Sans"/>
            </a:endParaRPr>
          </a:p>
        </p:txBody>
      </p:sp>
      <p:sp>
        <p:nvSpPr>
          <p:cNvPr id="440" name="Google Shape;440;p54"/>
          <p:cNvSpPr txBox="1"/>
          <p:nvPr/>
        </p:nvSpPr>
        <p:spPr>
          <a:xfrm>
            <a:off x="437818" y="4113350"/>
            <a:ext cx="1277400" cy="400200"/>
          </a:xfrm>
          <a:prstGeom prst="rect">
            <a:avLst/>
          </a:prstGeom>
          <a:solidFill>
            <a:schemeClr val="accent2"/>
          </a:solidFill>
          <a:ln>
            <a:noFill/>
          </a:ln>
          <a:effectLst>
            <a:outerShdw blurRad="57150" dist="19050" dir="5400000" algn="bl" rotWithShape="0">
              <a:schemeClr val="accent4">
                <a:alpha val="64999"/>
              </a:scheme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nl">
                <a:solidFill>
                  <a:schemeClr val="accent1"/>
                </a:solidFill>
                <a:latin typeface="Open Sans"/>
                <a:ea typeface="Open Sans"/>
                <a:cs typeface="Open Sans"/>
                <a:sym typeface="Open Sans"/>
              </a:rPr>
              <a:t>Wijk</a:t>
            </a:r>
            <a:endParaRPr>
              <a:solidFill>
                <a:schemeClr val="accent1"/>
              </a:solidFill>
              <a:latin typeface="Open Sans"/>
              <a:ea typeface="Open Sans"/>
              <a:cs typeface="Open Sans"/>
              <a:sym typeface="Open Sans"/>
            </a:endParaRPr>
          </a:p>
        </p:txBody>
      </p:sp>
      <p:sp>
        <p:nvSpPr>
          <p:cNvPr id="425" name="Google Shape;425;p54"/>
          <p:cNvSpPr txBox="1"/>
          <p:nvPr/>
        </p:nvSpPr>
        <p:spPr>
          <a:xfrm>
            <a:off x="2327314" y="2429075"/>
            <a:ext cx="1277400" cy="400200"/>
          </a:xfrm>
          <a:prstGeom prst="rect">
            <a:avLst/>
          </a:prstGeom>
          <a:solidFill>
            <a:schemeClr val="accent2"/>
          </a:solidFill>
          <a:ln>
            <a:noFill/>
          </a:ln>
          <a:effectLst>
            <a:outerShdw blurRad="57150" dist="19050" dir="5400000" algn="bl" rotWithShape="0">
              <a:schemeClr val="accent4">
                <a:alpha val="64999"/>
              </a:scheme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nl">
                <a:solidFill>
                  <a:schemeClr val="accent1"/>
                </a:solidFill>
                <a:latin typeface="Open Sans"/>
                <a:ea typeface="Open Sans"/>
                <a:cs typeface="Open Sans"/>
                <a:sym typeface="Open Sans"/>
              </a:rPr>
              <a:t>Perceel</a:t>
            </a:r>
            <a:endParaRPr>
              <a:solidFill>
                <a:schemeClr val="accent1"/>
              </a:solidFill>
              <a:latin typeface="Open Sans"/>
              <a:ea typeface="Open Sans"/>
              <a:cs typeface="Open Sans"/>
              <a:sym typeface="Open Sans"/>
            </a:endParaRPr>
          </a:p>
        </p:txBody>
      </p:sp>
      <p:pic>
        <p:nvPicPr>
          <p:cNvPr id="454" name="Google Shape;454;p54"/>
          <p:cNvPicPr preferRelativeResize="0"/>
          <p:nvPr/>
        </p:nvPicPr>
        <p:blipFill>
          <a:blip r:embed="rId3">
            <a:alphaModFix/>
          </a:blip>
          <a:stretch>
            <a:fillRect/>
          </a:stretch>
        </p:blipFill>
        <p:spPr>
          <a:xfrm>
            <a:off x="7824450" y="3071075"/>
            <a:ext cx="1095000" cy="1095000"/>
          </a:xfrm>
          <a:prstGeom prst="rect">
            <a:avLst/>
          </a:prstGeom>
          <a:noFill/>
          <a:ln>
            <a:noFill/>
          </a:ln>
        </p:spPr>
      </p:pic>
      <p:pic>
        <p:nvPicPr>
          <p:cNvPr id="455" name="Google Shape;455;p54"/>
          <p:cNvPicPr preferRelativeResize="0"/>
          <p:nvPr/>
        </p:nvPicPr>
        <p:blipFill>
          <a:blip r:embed="rId4">
            <a:alphaModFix/>
          </a:blip>
          <a:stretch>
            <a:fillRect/>
          </a:stretch>
        </p:blipFill>
        <p:spPr>
          <a:xfrm>
            <a:off x="6790202" y="3650827"/>
            <a:ext cx="1095000" cy="1095000"/>
          </a:xfrm>
          <a:prstGeom prst="rect">
            <a:avLst/>
          </a:prstGeom>
          <a:noFill/>
          <a:ln>
            <a:noFill/>
          </a:ln>
        </p:spPr>
      </p:pic>
      <p:sp>
        <p:nvSpPr>
          <p:cNvPr id="456" name="Google Shape;456;p54"/>
          <p:cNvSpPr txBox="1"/>
          <p:nvPr/>
        </p:nvSpPr>
        <p:spPr>
          <a:xfrm>
            <a:off x="3473688" y="1436988"/>
            <a:ext cx="1277400" cy="400200"/>
          </a:xfrm>
          <a:prstGeom prst="rect">
            <a:avLst/>
          </a:prstGeom>
          <a:solidFill>
            <a:schemeClr val="accent5"/>
          </a:solidFill>
          <a:ln>
            <a:noFill/>
          </a:ln>
          <a:effectLst>
            <a:outerShdw blurRad="57150" dist="19050" dir="5400000" algn="bl" rotWithShape="0">
              <a:schemeClr val="accent4">
                <a:alpha val="64999"/>
              </a:scheme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nl">
                <a:solidFill>
                  <a:schemeClr val="dk2"/>
                </a:solidFill>
                <a:latin typeface="Open Sans"/>
                <a:ea typeface="Open Sans"/>
                <a:cs typeface="Open Sans"/>
                <a:sym typeface="Open Sans"/>
              </a:rPr>
              <a:t>Wikidata</a:t>
            </a:r>
            <a:endParaRPr>
              <a:solidFill>
                <a:schemeClr val="dk2"/>
              </a:solidFill>
              <a:latin typeface="Open Sans"/>
              <a:ea typeface="Open Sans"/>
              <a:cs typeface="Open Sans"/>
              <a:sym typeface="Open Sans"/>
            </a:endParaRPr>
          </a:p>
        </p:txBody>
      </p:sp>
      <p:sp>
        <p:nvSpPr>
          <p:cNvPr id="457" name="Google Shape;457;p54"/>
          <p:cNvSpPr txBox="1"/>
          <p:nvPr/>
        </p:nvSpPr>
        <p:spPr>
          <a:xfrm>
            <a:off x="4883075" y="1137350"/>
            <a:ext cx="1277400" cy="400200"/>
          </a:xfrm>
          <a:prstGeom prst="rect">
            <a:avLst/>
          </a:prstGeom>
          <a:solidFill>
            <a:schemeClr val="accent5"/>
          </a:solidFill>
          <a:ln>
            <a:noFill/>
          </a:ln>
          <a:effectLst>
            <a:outerShdw blurRad="57150" dist="19050" dir="5400000" algn="bl" rotWithShape="0">
              <a:schemeClr val="accent4">
                <a:alpha val="64999"/>
              </a:scheme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nl">
                <a:solidFill>
                  <a:schemeClr val="dk2"/>
                </a:solidFill>
                <a:latin typeface="Open Sans"/>
                <a:ea typeface="Open Sans"/>
                <a:cs typeface="Open Sans"/>
                <a:sym typeface="Open Sans"/>
              </a:rPr>
              <a:t>BAG</a:t>
            </a:r>
            <a:endParaRPr>
              <a:solidFill>
                <a:schemeClr val="dk2"/>
              </a:solidFill>
              <a:latin typeface="Open Sans"/>
              <a:ea typeface="Open Sans"/>
              <a:cs typeface="Open Sans"/>
              <a:sym typeface="Open Sans"/>
            </a:endParaRPr>
          </a:p>
        </p:txBody>
      </p:sp>
      <p:cxnSp>
        <p:nvCxnSpPr>
          <p:cNvPr id="458" name="Google Shape;458;p54"/>
          <p:cNvCxnSpPr>
            <a:stCxn id="456" idx="2"/>
            <a:endCxn id="426" idx="0"/>
          </p:cNvCxnSpPr>
          <p:nvPr/>
        </p:nvCxnSpPr>
        <p:spPr>
          <a:xfrm>
            <a:off x="4112388" y="1837188"/>
            <a:ext cx="703500" cy="591900"/>
          </a:xfrm>
          <a:prstGeom prst="straightConnector1">
            <a:avLst/>
          </a:prstGeom>
          <a:noFill/>
          <a:ln w="9525" cap="flat" cmpd="sng">
            <a:solidFill>
              <a:schemeClr val="accent4"/>
            </a:solidFill>
            <a:prstDash val="solid"/>
            <a:round/>
            <a:headEnd type="none" w="med" len="med"/>
            <a:tailEnd type="none" w="med" len="med"/>
          </a:ln>
        </p:spPr>
      </p:cxnSp>
      <p:cxnSp>
        <p:nvCxnSpPr>
          <p:cNvPr id="459" name="Google Shape;459;p54"/>
          <p:cNvCxnSpPr>
            <a:stCxn id="457" idx="2"/>
            <a:endCxn id="426" idx="0"/>
          </p:cNvCxnSpPr>
          <p:nvPr/>
        </p:nvCxnSpPr>
        <p:spPr>
          <a:xfrm flipH="1">
            <a:off x="4815875" y="1537550"/>
            <a:ext cx="705900" cy="89160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54"/>
          <p:cNvCxnSpPr>
            <a:stCxn id="456" idx="1"/>
            <a:endCxn id="433" idx="3"/>
          </p:cNvCxnSpPr>
          <p:nvPr/>
        </p:nvCxnSpPr>
        <p:spPr>
          <a:xfrm flipH="1">
            <a:off x="2942988" y="1637088"/>
            <a:ext cx="530700" cy="64200"/>
          </a:xfrm>
          <a:prstGeom prst="straightConnector1">
            <a:avLst/>
          </a:prstGeom>
          <a:noFill/>
          <a:ln w="9525" cap="flat" cmpd="sng">
            <a:solidFill>
              <a:schemeClr val="accent4"/>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1"/>
                                        </p:tgtEl>
                                        <p:attrNameLst>
                                          <p:attrName>style.visibility</p:attrName>
                                        </p:attrNameLst>
                                      </p:cBhvr>
                                      <p:to>
                                        <p:strVal val="visible"/>
                                      </p:to>
                                    </p:set>
                                    <p:animEffect transition="in" filter="fade">
                                      <p:cBhvr>
                                        <p:cTn id="7" dur="1000"/>
                                        <p:tgtEl>
                                          <p:spTgt spid="421"/>
                                        </p:tgtEl>
                                      </p:cBhvr>
                                    </p:animEffect>
                                  </p:childTnLst>
                                </p:cTn>
                              </p:par>
                              <p:par>
                                <p:cTn id="8" presetID="10" presetClass="entr" presetSubtype="0" fill="hold" nodeType="withEffect">
                                  <p:stCondLst>
                                    <p:cond delay="0"/>
                                  </p:stCondLst>
                                  <p:childTnLst>
                                    <p:set>
                                      <p:cBhvr>
                                        <p:cTn id="9" dur="1" fill="hold">
                                          <p:stCondLst>
                                            <p:cond delay="0"/>
                                          </p:stCondLst>
                                        </p:cTn>
                                        <p:tgtEl>
                                          <p:spTgt spid="443"/>
                                        </p:tgtEl>
                                        <p:attrNameLst>
                                          <p:attrName>style.visibility</p:attrName>
                                        </p:attrNameLst>
                                      </p:cBhvr>
                                      <p:to>
                                        <p:strVal val="visible"/>
                                      </p:to>
                                    </p:set>
                                    <p:animEffect transition="in" filter="fade">
                                      <p:cBhvr>
                                        <p:cTn id="10" dur="1000"/>
                                        <p:tgtEl>
                                          <p:spTgt spid="443"/>
                                        </p:tgtEl>
                                      </p:cBhvr>
                                    </p:animEffect>
                                  </p:childTnLst>
                                </p:cTn>
                              </p:par>
                              <p:par>
                                <p:cTn id="11" presetID="10" presetClass="entr" presetSubtype="0" fill="hold" nodeType="withEffect">
                                  <p:stCondLst>
                                    <p:cond delay="0"/>
                                  </p:stCondLst>
                                  <p:childTnLst>
                                    <p:set>
                                      <p:cBhvr>
                                        <p:cTn id="12" dur="1" fill="hold">
                                          <p:stCondLst>
                                            <p:cond delay="0"/>
                                          </p:stCondLst>
                                        </p:cTn>
                                        <p:tgtEl>
                                          <p:spTgt spid="444"/>
                                        </p:tgtEl>
                                        <p:attrNameLst>
                                          <p:attrName>style.visibility</p:attrName>
                                        </p:attrNameLst>
                                      </p:cBhvr>
                                      <p:to>
                                        <p:strVal val="visible"/>
                                      </p:to>
                                    </p:set>
                                    <p:animEffect transition="in" filter="fade">
                                      <p:cBhvr>
                                        <p:cTn id="13" dur="1000"/>
                                        <p:tgtEl>
                                          <p:spTgt spid="444"/>
                                        </p:tgtEl>
                                      </p:cBhvr>
                                    </p:animEffect>
                                  </p:childTnLst>
                                </p:cTn>
                              </p:par>
                              <p:par>
                                <p:cTn id="14" presetID="10" presetClass="entr" presetSubtype="0" fill="hold" nodeType="withEffect">
                                  <p:stCondLst>
                                    <p:cond delay="0"/>
                                  </p:stCondLst>
                                  <p:childTnLst>
                                    <p:set>
                                      <p:cBhvr>
                                        <p:cTn id="15" dur="1" fill="hold">
                                          <p:stCondLst>
                                            <p:cond delay="0"/>
                                          </p:stCondLst>
                                        </p:cTn>
                                        <p:tgtEl>
                                          <p:spTgt spid="445"/>
                                        </p:tgtEl>
                                        <p:attrNameLst>
                                          <p:attrName>style.visibility</p:attrName>
                                        </p:attrNameLst>
                                      </p:cBhvr>
                                      <p:to>
                                        <p:strVal val="visible"/>
                                      </p:to>
                                    </p:set>
                                    <p:animEffect transition="in" filter="fade">
                                      <p:cBhvr>
                                        <p:cTn id="16" dur="1000"/>
                                        <p:tgtEl>
                                          <p:spTgt spid="445"/>
                                        </p:tgtEl>
                                      </p:cBhvr>
                                    </p:animEffect>
                                  </p:childTnLst>
                                </p:cTn>
                              </p:par>
                              <p:par>
                                <p:cTn id="17" presetID="10" presetClass="entr" presetSubtype="0" fill="hold" nodeType="withEffect">
                                  <p:stCondLst>
                                    <p:cond delay="0"/>
                                  </p:stCondLst>
                                  <p:childTnLst>
                                    <p:set>
                                      <p:cBhvr>
                                        <p:cTn id="18" dur="1" fill="hold">
                                          <p:stCondLst>
                                            <p:cond delay="0"/>
                                          </p:stCondLst>
                                        </p:cTn>
                                        <p:tgtEl>
                                          <p:spTgt spid="446"/>
                                        </p:tgtEl>
                                        <p:attrNameLst>
                                          <p:attrName>style.visibility</p:attrName>
                                        </p:attrNameLst>
                                      </p:cBhvr>
                                      <p:to>
                                        <p:strVal val="visible"/>
                                      </p:to>
                                    </p:set>
                                    <p:animEffect transition="in" filter="fade">
                                      <p:cBhvr>
                                        <p:cTn id="19" dur="1000"/>
                                        <p:tgtEl>
                                          <p:spTgt spid="446"/>
                                        </p:tgtEl>
                                      </p:cBhvr>
                                    </p:animEffect>
                                  </p:childTnLst>
                                </p:cTn>
                              </p:par>
                              <p:par>
                                <p:cTn id="20" presetID="10" presetClass="entr" presetSubtype="0" fill="hold" nodeType="withEffect">
                                  <p:stCondLst>
                                    <p:cond delay="0"/>
                                  </p:stCondLst>
                                  <p:childTnLst>
                                    <p:set>
                                      <p:cBhvr>
                                        <p:cTn id="21" dur="1" fill="hold">
                                          <p:stCondLst>
                                            <p:cond delay="0"/>
                                          </p:stCondLst>
                                        </p:cTn>
                                        <p:tgtEl>
                                          <p:spTgt spid="447"/>
                                        </p:tgtEl>
                                        <p:attrNameLst>
                                          <p:attrName>style.visibility</p:attrName>
                                        </p:attrNameLst>
                                      </p:cBhvr>
                                      <p:to>
                                        <p:strVal val="visible"/>
                                      </p:to>
                                    </p:set>
                                    <p:animEffect transition="in" filter="fade">
                                      <p:cBhvr>
                                        <p:cTn id="22" dur="1000"/>
                                        <p:tgtEl>
                                          <p:spTgt spid="447"/>
                                        </p:tgtEl>
                                      </p:cBhvr>
                                    </p:animEffect>
                                  </p:childTnLst>
                                </p:cTn>
                              </p:par>
                              <p:par>
                                <p:cTn id="23" presetID="10" presetClass="entr" presetSubtype="0" fill="hold" nodeType="withEffect">
                                  <p:stCondLst>
                                    <p:cond delay="0"/>
                                  </p:stCondLst>
                                  <p:childTnLst>
                                    <p:set>
                                      <p:cBhvr>
                                        <p:cTn id="24" dur="1" fill="hold">
                                          <p:stCondLst>
                                            <p:cond delay="0"/>
                                          </p:stCondLst>
                                        </p:cTn>
                                        <p:tgtEl>
                                          <p:spTgt spid="448"/>
                                        </p:tgtEl>
                                        <p:attrNameLst>
                                          <p:attrName>style.visibility</p:attrName>
                                        </p:attrNameLst>
                                      </p:cBhvr>
                                      <p:to>
                                        <p:strVal val="visible"/>
                                      </p:to>
                                    </p:set>
                                    <p:animEffect transition="in" filter="fade">
                                      <p:cBhvr>
                                        <p:cTn id="25" dur="1000"/>
                                        <p:tgtEl>
                                          <p:spTgt spid="448"/>
                                        </p:tgtEl>
                                      </p:cBhvr>
                                    </p:animEffect>
                                  </p:childTnLst>
                                </p:cTn>
                              </p:par>
                              <p:par>
                                <p:cTn id="26" presetID="10" presetClass="entr" presetSubtype="0" fill="hold" nodeType="withEffect">
                                  <p:stCondLst>
                                    <p:cond delay="0"/>
                                  </p:stCondLst>
                                  <p:childTnLst>
                                    <p:set>
                                      <p:cBhvr>
                                        <p:cTn id="27" dur="1" fill="hold">
                                          <p:stCondLst>
                                            <p:cond delay="0"/>
                                          </p:stCondLst>
                                        </p:cTn>
                                        <p:tgtEl>
                                          <p:spTgt spid="449"/>
                                        </p:tgtEl>
                                        <p:attrNameLst>
                                          <p:attrName>style.visibility</p:attrName>
                                        </p:attrNameLst>
                                      </p:cBhvr>
                                      <p:to>
                                        <p:strVal val="visible"/>
                                      </p:to>
                                    </p:set>
                                    <p:animEffect transition="in" filter="fade">
                                      <p:cBhvr>
                                        <p:cTn id="28" dur="1000"/>
                                        <p:tgtEl>
                                          <p:spTgt spid="449"/>
                                        </p:tgtEl>
                                      </p:cBhvr>
                                    </p:animEffect>
                                  </p:childTnLst>
                                </p:cTn>
                              </p:par>
                              <p:par>
                                <p:cTn id="29" presetID="10" presetClass="entr" presetSubtype="0" fill="hold" nodeType="withEffect">
                                  <p:stCondLst>
                                    <p:cond delay="0"/>
                                  </p:stCondLst>
                                  <p:childTnLst>
                                    <p:set>
                                      <p:cBhvr>
                                        <p:cTn id="30" dur="1" fill="hold">
                                          <p:stCondLst>
                                            <p:cond delay="0"/>
                                          </p:stCondLst>
                                        </p:cTn>
                                        <p:tgtEl>
                                          <p:spTgt spid="450"/>
                                        </p:tgtEl>
                                        <p:attrNameLst>
                                          <p:attrName>style.visibility</p:attrName>
                                        </p:attrNameLst>
                                      </p:cBhvr>
                                      <p:to>
                                        <p:strVal val="visible"/>
                                      </p:to>
                                    </p:set>
                                    <p:animEffect transition="in" filter="fade">
                                      <p:cBhvr>
                                        <p:cTn id="31" dur="1000"/>
                                        <p:tgtEl>
                                          <p:spTgt spid="450"/>
                                        </p:tgtEl>
                                      </p:cBhvr>
                                    </p:animEffect>
                                  </p:childTnLst>
                                </p:cTn>
                              </p:par>
                              <p:par>
                                <p:cTn id="32" presetID="10" presetClass="entr" presetSubtype="0" fill="hold" nodeType="withEffect">
                                  <p:stCondLst>
                                    <p:cond delay="0"/>
                                  </p:stCondLst>
                                  <p:childTnLst>
                                    <p:set>
                                      <p:cBhvr>
                                        <p:cTn id="33" dur="1" fill="hold">
                                          <p:stCondLst>
                                            <p:cond delay="0"/>
                                          </p:stCondLst>
                                        </p:cTn>
                                        <p:tgtEl>
                                          <p:spTgt spid="451"/>
                                        </p:tgtEl>
                                        <p:attrNameLst>
                                          <p:attrName>style.visibility</p:attrName>
                                        </p:attrNameLst>
                                      </p:cBhvr>
                                      <p:to>
                                        <p:strVal val="visible"/>
                                      </p:to>
                                    </p:set>
                                    <p:animEffect transition="in" filter="fade">
                                      <p:cBhvr>
                                        <p:cTn id="34" dur="1000"/>
                                        <p:tgtEl>
                                          <p:spTgt spid="451"/>
                                        </p:tgtEl>
                                      </p:cBhvr>
                                    </p:animEffect>
                                  </p:childTnLst>
                                </p:cTn>
                              </p:par>
                              <p:par>
                                <p:cTn id="35" presetID="10" presetClass="entr" presetSubtype="0" fill="hold" nodeType="withEffect">
                                  <p:stCondLst>
                                    <p:cond delay="0"/>
                                  </p:stCondLst>
                                  <p:childTnLst>
                                    <p:set>
                                      <p:cBhvr>
                                        <p:cTn id="36" dur="1" fill="hold">
                                          <p:stCondLst>
                                            <p:cond delay="0"/>
                                          </p:stCondLst>
                                        </p:cTn>
                                        <p:tgtEl>
                                          <p:spTgt spid="452"/>
                                        </p:tgtEl>
                                        <p:attrNameLst>
                                          <p:attrName>style.visibility</p:attrName>
                                        </p:attrNameLst>
                                      </p:cBhvr>
                                      <p:to>
                                        <p:strVal val="visible"/>
                                      </p:to>
                                    </p:set>
                                    <p:animEffect transition="in" filter="fade">
                                      <p:cBhvr>
                                        <p:cTn id="37" dur="1000"/>
                                        <p:tgtEl>
                                          <p:spTgt spid="452"/>
                                        </p:tgtEl>
                                      </p:cBhvr>
                                    </p:animEffect>
                                  </p:childTnLst>
                                </p:cTn>
                              </p:par>
                              <p:par>
                                <p:cTn id="38" presetID="10" presetClass="entr" presetSubtype="0" fill="hold" nodeType="withEffect">
                                  <p:stCondLst>
                                    <p:cond delay="0"/>
                                  </p:stCondLst>
                                  <p:childTnLst>
                                    <p:set>
                                      <p:cBhvr>
                                        <p:cTn id="39" dur="1" fill="hold">
                                          <p:stCondLst>
                                            <p:cond delay="0"/>
                                          </p:stCondLst>
                                        </p:cTn>
                                        <p:tgtEl>
                                          <p:spTgt spid="453"/>
                                        </p:tgtEl>
                                        <p:attrNameLst>
                                          <p:attrName>style.visibility</p:attrName>
                                        </p:attrNameLst>
                                      </p:cBhvr>
                                      <p:to>
                                        <p:strVal val="visible"/>
                                      </p:to>
                                    </p:set>
                                    <p:animEffect transition="in" filter="fade">
                                      <p:cBhvr>
                                        <p:cTn id="40" dur="1000"/>
                                        <p:tgtEl>
                                          <p:spTgt spid="45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55"/>
                                        </p:tgtEl>
                                        <p:attrNameLst>
                                          <p:attrName>style.visibility</p:attrName>
                                        </p:attrNameLst>
                                      </p:cBhvr>
                                      <p:to>
                                        <p:strVal val="visible"/>
                                      </p:to>
                                    </p:set>
                                    <p:animEffect transition="in" filter="fade">
                                      <p:cBhvr>
                                        <p:cTn id="45" dur="1000"/>
                                        <p:tgtEl>
                                          <p:spTgt spid="455"/>
                                        </p:tgtEl>
                                      </p:cBhvr>
                                    </p:animEffect>
                                  </p:childTnLst>
                                </p:cTn>
                              </p:par>
                              <p:par>
                                <p:cTn id="46" presetID="10" presetClass="entr" presetSubtype="0" fill="hold" nodeType="withEffect">
                                  <p:stCondLst>
                                    <p:cond delay="0"/>
                                  </p:stCondLst>
                                  <p:childTnLst>
                                    <p:set>
                                      <p:cBhvr>
                                        <p:cTn id="47" dur="1" fill="hold">
                                          <p:stCondLst>
                                            <p:cond delay="0"/>
                                          </p:stCondLst>
                                        </p:cTn>
                                        <p:tgtEl>
                                          <p:spTgt spid="454"/>
                                        </p:tgtEl>
                                        <p:attrNameLst>
                                          <p:attrName>style.visibility</p:attrName>
                                        </p:attrNameLst>
                                      </p:cBhvr>
                                      <p:to>
                                        <p:strVal val="visible"/>
                                      </p:to>
                                    </p:set>
                                    <p:animEffect transition="in" filter="fade">
                                      <p:cBhvr>
                                        <p:cTn id="48" dur="1000"/>
                                        <p:tgtEl>
                                          <p:spTgt spid="45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56"/>
                                        </p:tgtEl>
                                        <p:attrNameLst>
                                          <p:attrName>style.visibility</p:attrName>
                                        </p:attrNameLst>
                                      </p:cBhvr>
                                      <p:to>
                                        <p:strVal val="visible"/>
                                      </p:to>
                                    </p:set>
                                    <p:animEffect transition="in" filter="fade">
                                      <p:cBhvr>
                                        <p:cTn id="53" dur="1000"/>
                                        <p:tgtEl>
                                          <p:spTgt spid="456"/>
                                        </p:tgtEl>
                                      </p:cBhvr>
                                    </p:animEffect>
                                  </p:childTnLst>
                                </p:cTn>
                              </p:par>
                              <p:par>
                                <p:cTn id="54" presetID="10" presetClass="entr" presetSubtype="0" fill="hold" nodeType="withEffect">
                                  <p:stCondLst>
                                    <p:cond delay="0"/>
                                  </p:stCondLst>
                                  <p:childTnLst>
                                    <p:set>
                                      <p:cBhvr>
                                        <p:cTn id="55" dur="1" fill="hold">
                                          <p:stCondLst>
                                            <p:cond delay="0"/>
                                          </p:stCondLst>
                                        </p:cTn>
                                        <p:tgtEl>
                                          <p:spTgt spid="457"/>
                                        </p:tgtEl>
                                        <p:attrNameLst>
                                          <p:attrName>style.visibility</p:attrName>
                                        </p:attrNameLst>
                                      </p:cBhvr>
                                      <p:to>
                                        <p:strVal val="visible"/>
                                      </p:to>
                                    </p:set>
                                    <p:animEffect transition="in" filter="fade">
                                      <p:cBhvr>
                                        <p:cTn id="56" dur="1000"/>
                                        <p:tgtEl>
                                          <p:spTgt spid="457"/>
                                        </p:tgtEl>
                                      </p:cBhvr>
                                    </p:animEffect>
                                  </p:childTnLst>
                                </p:cTn>
                              </p:par>
                              <p:par>
                                <p:cTn id="57" presetID="10" presetClass="entr" presetSubtype="0" fill="hold" nodeType="withEffect">
                                  <p:stCondLst>
                                    <p:cond delay="0"/>
                                  </p:stCondLst>
                                  <p:childTnLst>
                                    <p:set>
                                      <p:cBhvr>
                                        <p:cTn id="58" dur="1" fill="hold">
                                          <p:stCondLst>
                                            <p:cond delay="0"/>
                                          </p:stCondLst>
                                        </p:cTn>
                                        <p:tgtEl>
                                          <p:spTgt spid="458"/>
                                        </p:tgtEl>
                                        <p:attrNameLst>
                                          <p:attrName>style.visibility</p:attrName>
                                        </p:attrNameLst>
                                      </p:cBhvr>
                                      <p:to>
                                        <p:strVal val="visible"/>
                                      </p:to>
                                    </p:set>
                                    <p:animEffect transition="in" filter="fade">
                                      <p:cBhvr>
                                        <p:cTn id="59" dur="1000"/>
                                        <p:tgtEl>
                                          <p:spTgt spid="458"/>
                                        </p:tgtEl>
                                      </p:cBhvr>
                                    </p:animEffect>
                                  </p:childTnLst>
                                </p:cTn>
                              </p:par>
                              <p:par>
                                <p:cTn id="60" presetID="10" presetClass="entr" presetSubtype="0" fill="hold" nodeType="withEffect">
                                  <p:stCondLst>
                                    <p:cond delay="0"/>
                                  </p:stCondLst>
                                  <p:childTnLst>
                                    <p:set>
                                      <p:cBhvr>
                                        <p:cTn id="61" dur="1" fill="hold">
                                          <p:stCondLst>
                                            <p:cond delay="0"/>
                                          </p:stCondLst>
                                        </p:cTn>
                                        <p:tgtEl>
                                          <p:spTgt spid="459"/>
                                        </p:tgtEl>
                                        <p:attrNameLst>
                                          <p:attrName>style.visibility</p:attrName>
                                        </p:attrNameLst>
                                      </p:cBhvr>
                                      <p:to>
                                        <p:strVal val="visible"/>
                                      </p:to>
                                    </p:set>
                                    <p:animEffect transition="in" filter="fade">
                                      <p:cBhvr>
                                        <p:cTn id="62" dur="1000"/>
                                        <p:tgtEl>
                                          <p:spTgt spid="459"/>
                                        </p:tgtEl>
                                      </p:cBhvr>
                                    </p:animEffect>
                                  </p:childTnLst>
                                </p:cTn>
                              </p:par>
                              <p:par>
                                <p:cTn id="63" presetID="10" presetClass="entr" presetSubtype="0" fill="hold" nodeType="withEffect">
                                  <p:stCondLst>
                                    <p:cond delay="0"/>
                                  </p:stCondLst>
                                  <p:childTnLst>
                                    <p:set>
                                      <p:cBhvr>
                                        <p:cTn id="64" dur="1" fill="hold">
                                          <p:stCondLst>
                                            <p:cond delay="0"/>
                                          </p:stCondLst>
                                        </p:cTn>
                                        <p:tgtEl>
                                          <p:spTgt spid="460"/>
                                        </p:tgtEl>
                                        <p:attrNameLst>
                                          <p:attrName>style.visibility</p:attrName>
                                        </p:attrNameLst>
                                      </p:cBhvr>
                                      <p:to>
                                        <p:strVal val="visible"/>
                                      </p:to>
                                    </p:set>
                                    <p:animEffect transition="in" filter="fade">
                                      <p:cBhvr>
                                        <p:cTn id="65" dur="1000"/>
                                        <p:tgtEl>
                                          <p:spTgt spid="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0"/>
          <p:cNvSpPr txBox="1">
            <a:spLocks noGrp="1"/>
          </p:cNvSpPr>
          <p:nvPr>
            <p:ph type="title"/>
          </p:nvPr>
        </p:nvSpPr>
        <p:spPr>
          <a:xfrm>
            <a:off x="742050" y="66000"/>
            <a:ext cx="8147700" cy="7074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nl"/>
              <a:t>Tijdmachine infrastructuur</a:t>
            </a:r>
            <a:endParaRPr/>
          </a:p>
        </p:txBody>
      </p:sp>
      <p:pic>
        <p:nvPicPr>
          <p:cNvPr id="506" name="Google Shape;506;p60"/>
          <p:cNvPicPr preferRelativeResize="0"/>
          <p:nvPr/>
        </p:nvPicPr>
        <p:blipFill rotWithShape="1">
          <a:blip r:embed="rId3">
            <a:alphaModFix/>
          </a:blip>
          <a:srcRect r="-4997" b="-12968"/>
          <a:stretch/>
        </p:blipFill>
        <p:spPr>
          <a:xfrm>
            <a:off x="264725" y="1129012"/>
            <a:ext cx="6951998" cy="3239999"/>
          </a:xfrm>
          <a:prstGeom prst="rect">
            <a:avLst/>
          </a:prstGeom>
          <a:noFill/>
          <a:ln>
            <a:noFill/>
          </a:ln>
          <a:effectLst>
            <a:outerShdw blurRad="57150" dist="19050" dir="5400000" algn="bl" rotWithShape="0">
              <a:srgbClr val="000000">
                <a:alpha val="50000"/>
              </a:srgbClr>
            </a:outerShdw>
          </a:effectLst>
        </p:spPr>
      </p:pic>
      <p:pic>
        <p:nvPicPr>
          <p:cNvPr id="507" name="Google Shape;507;p60"/>
          <p:cNvPicPr preferRelativeResize="0"/>
          <p:nvPr/>
        </p:nvPicPr>
        <p:blipFill>
          <a:blip r:embed="rId4">
            <a:alphaModFix/>
          </a:blip>
          <a:stretch>
            <a:fillRect/>
          </a:stretch>
        </p:blipFill>
        <p:spPr>
          <a:xfrm>
            <a:off x="1907550" y="1452900"/>
            <a:ext cx="6982200" cy="3239999"/>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7"/>
                                        </p:tgtEl>
                                        <p:attrNameLst>
                                          <p:attrName>style.visibility</p:attrName>
                                        </p:attrNameLst>
                                      </p:cBhvr>
                                      <p:to>
                                        <p:strVal val="visible"/>
                                      </p:to>
                                    </p:set>
                                    <p:animEffect transition="in" filter="fade">
                                      <p:cBhvr>
                                        <p:cTn id="7" dur="1000"/>
                                        <p:tgtEl>
                                          <p:spTgt spid="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742050" y="66000"/>
            <a:ext cx="8147700" cy="7074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endParaRPr/>
          </a:p>
        </p:txBody>
      </p:sp>
      <p:pic>
        <p:nvPicPr>
          <p:cNvPr id="134" name="Google Shape;134;p21" descr="https://media.indebuurt.nl/gouda/2019/02/19104834/gouda-gracht-turfmarkt.jpeg"/>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61"/>
          <p:cNvSpPr txBox="1">
            <a:spLocks noGrp="1"/>
          </p:cNvSpPr>
          <p:nvPr>
            <p:ph type="title"/>
          </p:nvPr>
        </p:nvSpPr>
        <p:spPr>
          <a:xfrm>
            <a:off x="742050" y="66000"/>
            <a:ext cx="8147700" cy="7074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nl"/>
              <a:t>Tijdmachine infrastructuur</a:t>
            </a:r>
            <a:endParaRPr/>
          </a:p>
        </p:txBody>
      </p:sp>
      <p:pic>
        <p:nvPicPr>
          <p:cNvPr id="513" name="Google Shape;513;p61"/>
          <p:cNvPicPr preferRelativeResize="0"/>
          <p:nvPr/>
        </p:nvPicPr>
        <p:blipFill rotWithShape="1">
          <a:blip r:embed="rId3">
            <a:alphaModFix/>
          </a:blip>
          <a:srcRect r="29153" b="29158"/>
          <a:stretch/>
        </p:blipFill>
        <p:spPr>
          <a:xfrm>
            <a:off x="251175" y="1096475"/>
            <a:ext cx="6982200" cy="3239999"/>
          </a:xfrm>
          <a:prstGeom prst="rect">
            <a:avLst/>
          </a:prstGeom>
          <a:noFill/>
          <a:ln>
            <a:noFill/>
          </a:ln>
          <a:effectLst>
            <a:outerShdw blurRad="57150" dist="19050" dir="5400000" algn="bl" rotWithShape="0">
              <a:srgbClr val="000000">
                <a:alpha val="50000"/>
              </a:srgbClr>
            </a:outerShdw>
          </a:effectLst>
        </p:spPr>
      </p:pic>
      <p:pic>
        <p:nvPicPr>
          <p:cNvPr id="514" name="Google Shape;514;p61"/>
          <p:cNvPicPr preferRelativeResize="0"/>
          <p:nvPr/>
        </p:nvPicPr>
        <p:blipFill>
          <a:blip r:embed="rId4">
            <a:alphaModFix/>
          </a:blip>
          <a:stretch>
            <a:fillRect/>
          </a:stretch>
        </p:blipFill>
        <p:spPr>
          <a:xfrm>
            <a:off x="4341677" y="1076475"/>
            <a:ext cx="4548074" cy="3260001"/>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4"/>
                                        </p:tgtEl>
                                        <p:attrNameLst>
                                          <p:attrName>style.visibility</p:attrName>
                                        </p:attrNameLst>
                                      </p:cBhvr>
                                      <p:to>
                                        <p:strVal val="visible"/>
                                      </p:to>
                                    </p:set>
                                    <p:animEffect transition="in" filter="fade">
                                      <p:cBhvr>
                                        <p:cTn id="7" dur="1000"/>
                                        <p:tgtEl>
                                          <p:spTgt spid="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63"/>
          <p:cNvSpPr txBox="1">
            <a:spLocks noGrp="1"/>
          </p:cNvSpPr>
          <p:nvPr>
            <p:ph type="title"/>
          </p:nvPr>
        </p:nvSpPr>
        <p:spPr>
          <a:xfrm>
            <a:off x="742050" y="66000"/>
            <a:ext cx="8147700" cy="7074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nl"/>
              <a:t>Open data</a:t>
            </a:r>
            <a:endParaRPr/>
          </a:p>
        </p:txBody>
      </p:sp>
      <p:pic>
        <p:nvPicPr>
          <p:cNvPr id="531" name="Google Shape;531;p63"/>
          <p:cNvPicPr preferRelativeResize="0"/>
          <p:nvPr/>
        </p:nvPicPr>
        <p:blipFill>
          <a:blip r:embed="rId3">
            <a:alphaModFix/>
          </a:blip>
          <a:stretch>
            <a:fillRect/>
          </a:stretch>
        </p:blipFill>
        <p:spPr>
          <a:xfrm>
            <a:off x="321725" y="1203000"/>
            <a:ext cx="6990302" cy="3240000"/>
          </a:xfrm>
          <a:prstGeom prst="rect">
            <a:avLst/>
          </a:prstGeom>
          <a:noFill/>
          <a:ln>
            <a:noFill/>
          </a:ln>
          <a:effectLst>
            <a:outerShdw blurRad="57150" dist="19050" dir="5400000" algn="bl" rotWithShape="0">
              <a:srgbClr val="000000">
                <a:alpha val="50000"/>
              </a:srgbClr>
            </a:outerShdw>
          </a:effectLst>
        </p:spPr>
      </p:pic>
      <p:pic>
        <p:nvPicPr>
          <p:cNvPr id="532" name="Google Shape;532;p63"/>
          <p:cNvPicPr preferRelativeResize="0"/>
          <p:nvPr/>
        </p:nvPicPr>
        <p:blipFill>
          <a:blip r:embed="rId4">
            <a:alphaModFix/>
          </a:blip>
          <a:stretch>
            <a:fillRect/>
          </a:stretch>
        </p:blipFill>
        <p:spPr>
          <a:xfrm>
            <a:off x="1907550" y="1439323"/>
            <a:ext cx="6982200" cy="3239999"/>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animEffect transition="in" filter="fade">
                                      <p:cBhvr>
                                        <p:cTn id="7" dur="1000"/>
                                        <p:tgtEl>
                                          <p:spTgt spid="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64"/>
          <p:cNvSpPr txBox="1">
            <a:spLocks noGrp="1"/>
          </p:cNvSpPr>
          <p:nvPr>
            <p:ph type="title"/>
          </p:nvPr>
        </p:nvSpPr>
        <p:spPr>
          <a:xfrm>
            <a:off x="742050" y="66000"/>
            <a:ext cx="8147700" cy="7074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nl"/>
              <a:t>Netwerk van erfgoeddata</a:t>
            </a:r>
            <a:endParaRPr/>
          </a:p>
        </p:txBody>
      </p:sp>
      <p:pic>
        <p:nvPicPr>
          <p:cNvPr id="538" name="Google Shape;538;p64"/>
          <p:cNvPicPr preferRelativeResize="0"/>
          <p:nvPr/>
        </p:nvPicPr>
        <p:blipFill>
          <a:blip r:embed="rId3">
            <a:alphaModFix/>
          </a:blip>
          <a:stretch>
            <a:fillRect/>
          </a:stretch>
        </p:blipFill>
        <p:spPr>
          <a:xfrm>
            <a:off x="282200" y="1181675"/>
            <a:ext cx="6213482" cy="3240001"/>
          </a:xfrm>
          <a:prstGeom prst="rect">
            <a:avLst/>
          </a:prstGeom>
          <a:noFill/>
          <a:ln>
            <a:noFill/>
          </a:ln>
          <a:effectLst>
            <a:outerShdw blurRad="57150" dist="19050" dir="5400000" algn="bl" rotWithShape="0">
              <a:srgbClr val="000000">
                <a:alpha val="50000"/>
              </a:srgbClr>
            </a:outerShdw>
          </a:effectLst>
        </p:spPr>
      </p:pic>
      <p:pic>
        <p:nvPicPr>
          <p:cNvPr id="539" name="Google Shape;539;p64"/>
          <p:cNvPicPr preferRelativeResize="0"/>
          <p:nvPr/>
        </p:nvPicPr>
        <p:blipFill>
          <a:blip r:embed="rId4">
            <a:alphaModFix/>
          </a:blip>
          <a:stretch>
            <a:fillRect/>
          </a:stretch>
        </p:blipFill>
        <p:spPr>
          <a:xfrm>
            <a:off x="3445574" y="1432299"/>
            <a:ext cx="5444168" cy="3239999"/>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9"/>
                                        </p:tgtEl>
                                        <p:attrNameLst>
                                          <p:attrName>style.visibility</p:attrName>
                                        </p:attrNameLst>
                                      </p:cBhvr>
                                      <p:to>
                                        <p:strVal val="visible"/>
                                      </p:to>
                                    </p:set>
                                    <p:animEffect transition="in" filter="fade">
                                      <p:cBhvr>
                                        <p:cTn id="7" dur="1000"/>
                                        <p:tgtEl>
                                          <p:spTgt spid="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7"/>
          <p:cNvSpPr txBox="1">
            <a:spLocks noGrp="1"/>
          </p:cNvSpPr>
          <p:nvPr>
            <p:ph type="title"/>
          </p:nvPr>
        </p:nvSpPr>
        <p:spPr>
          <a:xfrm>
            <a:off x="211675" y="732300"/>
            <a:ext cx="3127200" cy="3129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nl" dirty="0"/>
              <a:t>Gouda Tijdmachine</a:t>
            </a:r>
            <a:endParaRPr dirty="0"/>
          </a:p>
          <a:p>
            <a:pPr marL="0" lvl="0" indent="0" algn="ctr" rtl="0">
              <a:spcBef>
                <a:spcPts val="0"/>
              </a:spcBef>
              <a:spcAft>
                <a:spcPts val="0"/>
              </a:spcAft>
              <a:buNone/>
            </a:pPr>
            <a:r>
              <a:rPr lang="nl" dirty="0"/>
              <a:t>visualiseren</a:t>
            </a:r>
            <a:endParaRPr dirty="0"/>
          </a:p>
        </p:txBody>
      </p:sp>
    </p:spTree>
    <p:extLst>
      <p:ext uri="{BB962C8B-B14F-4D97-AF65-F5344CB8AC3E}">
        <p14:creationId xmlns:p14="http://schemas.microsoft.com/office/powerpoint/2010/main" val="3122710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6AD681F-5189-93C3-D7DE-BFE94A82877C}"/>
              </a:ext>
            </a:extLst>
          </p:cNvPr>
          <p:cNvSpPr>
            <a:spLocks noGrp="1"/>
          </p:cNvSpPr>
          <p:nvPr>
            <p:ph type="title"/>
          </p:nvPr>
        </p:nvSpPr>
        <p:spPr/>
        <p:txBody>
          <a:bodyPr/>
          <a:lstStyle/>
          <a:p>
            <a:r>
              <a:rPr lang="nl-NL" dirty="0"/>
              <a:t>Data op de website via </a:t>
            </a:r>
            <a:r>
              <a:rPr lang="nl-NL" dirty="0" err="1"/>
              <a:t>Omeka</a:t>
            </a:r>
            <a:r>
              <a:rPr lang="nl-NL" dirty="0"/>
              <a:t> S</a:t>
            </a:r>
          </a:p>
        </p:txBody>
      </p:sp>
      <p:sp>
        <p:nvSpPr>
          <p:cNvPr id="4" name="Tijdelijke aanduiding voor tekst 3">
            <a:extLst>
              <a:ext uri="{FF2B5EF4-FFF2-40B4-BE49-F238E27FC236}">
                <a16:creationId xmlns:a16="http://schemas.microsoft.com/office/drawing/2014/main" id="{B44B974C-C8B5-C338-489F-331E5A6B55D8}"/>
              </a:ext>
            </a:extLst>
          </p:cNvPr>
          <p:cNvSpPr>
            <a:spLocks noGrp="1"/>
          </p:cNvSpPr>
          <p:nvPr>
            <p:ph type="body" idx="1"/>
          </p:nvPr>
        </p:nvSpPr>
        <p:spPr/>
        <p:txBody>
          <a:bodyPr/>
          <a:lstStyle/>
          <a:p>
            <a:endParaRPr lang="nl-NL"/>
          </a:p>
        </p:txBody>
      </p:sp>
      <p:pic>
        <p:nvPicPr>
          <p:cNvPr id="6" name="Afbeelding 5">
            <a:extLst>
              <a:ext uri="{FF2B5EF4-FFF2-40B4-BE49-F238E27FC236}">
                <a16:creationId xmlns:a16="http://schemas.microsoft.com/office/drawing/2014/main" id="{66C4A3B1-0EAA-70EB-820E-C22A857BEE42}"/>
              </a:ext>
            </a:extLst>
          </p:cNvPr>
          <p:cNvPicPr>
            <a:picLocks noChangeAspect="1"/>
          </p:cNvPicPr>
          <p:nvPr/>
        </p:nvPicPr>
        <p:blipFill>
          <a:blip r:embed="rId2"/>
          <a:srcRect t="8875"/>
          <a:stretch/>
        </p:blipFill>
        <p:spPr>
          <a:xfrm>
            <a:off x="0" y="886899"/>
            <a:ext cx="9144000" cy="4256601"/>
          </a:xfrm>
          <a:prstGeom prst="rect">
            <a:avLst/>
          </a:prstGeom>
        </p:spPr>
      </p:pic>
    </p:spTree>
    <p:extLst>
      <p:ext uri="{BB962C8B-B14F-4D97-AF65-F5344CB8AC3E}">
        <p14:creationId xmlns:p14="http://schemas.microsoft.com/office/powerpoint/2010/main" val="3201797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6AD681F-5189-93C3-D7DE-BFE94A82877C}"/>
              </a:ext>
            </a:extLst>
          </p:cNvPr>
          <p:cNvSpPr>
            <a:spLocks noGrp="1"/>
          </p:cNvSpPr>
          <p:nvPr>
            <p:ph type="title"/>
          </p:nvPr>
        </p:nvSpPr>
        <p:spPr/>
        <p:txBody>
          <a:bodyPr/>
          <a:lstStyle/>
          <a:p>
            <a:r>
              <a:rPr lang="nl-NL" dirty="0"/>
              <a:t>Data op de website via </a:t>
            </a:r>
            <a:r>
              <a:rPr lang="nl-NL" dirty="0" err="1"/>
              <a:t>Omeka</a:t>
            </a:r>
            <a:r>
              <a:rPr lang="nl-NL" dirty="0"/>
              <a:t> S</a:t>
            </a:r>
          </a:p>
        </p:txBody>
      </p:sp>
      <p:sp>
        <p:nvSpPr>
          <p:cNvPr id="4" name="Tijdelijke aanduiding voor tekst 3">
            <a:extLst>
              <a:ext uri="{FF2B5EF4-FFF2-40B4-BE49-F238E27FC236}">
                <a16:creationId xmlns:a16="http://schemas.microsoft.com/office/drawing/2014/main" id="{B44B974C-C8B5-C338-489F-331E5A6B55D8}"/>
              </a:ext>
            </a:extLst>
          </p:cNvPr>
          <p:cNvSpPr>
            <a:spLocks noGrp="1"/>
          </p:cNvSpPr>
          <p:nvPr>
            <p:ph type="body" idx="1"/>
          </p:nvPr>
        </p:nvSpPr>
        <p:spPr/>
        <p:txBody>
          <a:bodyPr/>
          <a:lstStyle/>
          <a:p>
            <a:endParaRPr lang="nl-NL"/>
          </a:p>
        </p:txBody>
      </p:sp>
      <p:pic>
        <p:nvPicPr>
          <p:cNvPr id="8" name="Afbeelding 7">
            <a:extLst>
              <a:ext uri="{FF2B5EF4-FFF2-40B4-BE49-F238E27FC236}">
                <a16:creationId xmlns:a16="http://schemas.microsoft.com/office/drawing/2014/main" id="{CDE40957-74E4-C777-D21C-4785A089B10C}"/>
              </a:ext>
            </a:extLst>
          </p:cNvPr>
          <p:cNvPicPr>
            <a:picLocks noChangeAspect="1"/>
          </p:cNvPicPr>
          <p:nvPr/>
        </p:nvPicPr>
        <p:blipFill>
          <a:blip r:embed="rId2"/>
          <a:stretch>
            <a:fillRect/>
          </a:stretch>
        </p:blipFill>
        <p:spPr>
          <a:xfrm>
            <a:off x="-252615" y="1266325"/>
            <a:ext cx="3915321" cy="3400900"/>
          </a:xfrm>
          <a:prstGeom prst="rect">
            <a:avLst/>
          </a:prstGeom>
        </p:spPr>
      </p:pic>
      <p:pic>
        <p:nvPicPr>
          <p:cNvPr id="5" name="Afbeelding 4">
            <a:extLst>
              <a:ext uri="{FF2B5EF4-FFF2-40B4-BE49-F238E27FC236}">
                <a16:creationId xmlns:a16="http://schemas.microsoft.com/office/drawing/2014/main" id="{1B6ABEFA-F52E-18B5-A8A3-C7C6C2DBEAE8}"/>
              </a:ext>
            </a:extLst>
          </p:cNvPr>
          <p:cNvPicPr>
            <a:picLocks noChangeAspect="1"/>
          </p:cNvPicPr>
          <p:nvPr/>
        </p:nvPicPr>
        <p:blipFill>
          <a:blip r:embed="rId3"/>
          <a:stretch>
            <a:fillRect/>
          </a:stretch>
        </p:blipFill>
        <p:spPr>
          <a:xfrm>
            <a:off x="2197677" y="0"/>
            <a:ext cx="6946323" cy="5143500"/>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817977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6AD681F-5189-93C3-D7DE-BFE94A82877C}"/>
              </a:ext>
            </a:extLst>
          </p:cNvPr>
          <p:cNvSpPr>
            <a:spLocks noGrp="1"/>
          </p:cNvSpPr>
          <p:nvPr>
            <p:ph type="title"/>
          </p:nvPr>
        </p:nvSpPr>
        <p:spPr/>
        <p:txBody>
          <a:bodyPr/>
          <a:lstStyle/>
          <a:p>
            <a:r>
              <a:rPr lang="nl-NL" dirty="0"/>
              <a:t>Gouda Tijdmachine Time Detective</a:t>
            </a:r>
          </a:p>
        </p:txBody>
      </p:sp>
      <p:sp>
        <p:nvSpPr>
          <p:cNvPr id="4" name="Tijdelijke aanduiding voor tekst 3">
            <a:extLst>
              <a:ext uri="{FF2B5EF4-FFF2-40B4-BE49-F238E27FC236}">
                <a16:creationId xmlns:a16="http://schemas.microsoft.com/office/drawing/2014/main" id="{B44B974C-C8B5-C338-489F-331E5A6B55D8}"/>
              </a:ext>
            </a:extLst>
          </p:cNvPr>
          <p:cNvSpPr>
            <a:spLocks noGrp="1"/>
          </p:cNvSpPr>
          <p:nvPr>
            <p:ph type="body" idx="1"/>
          </p:nvPr>
        </p:nvSpPr>
        <p:spPr/>
        <p:txBody>
          <a:bodyPr/>
          <a:lstStyle/>
          <a:p>
            <a:endParaRPr lang="nl-NL"/>
          </a:p>
        </p:txBody>
      </p:sp>
      <p:pic>
        <p:nvPicPr>
          <p:cNvPr id="10" name="Afbeelding 9">
            <a:extLst>
              <a:ext uri="{FF2B5EF4-FFF2-40B4-BE49-F238E27FC236}">
                <a16:creationId xmlns:a16="http://schemas.microsoft.com/office/drawing/2014/main" id="{3BE15363-EE15-27AD-E27E-418A03E0776C}"/>
              </a:ext>
            </a:extLst>
          </p:cNvPr>
          <p:cNvPicPr>
            <a:picLocks noChangeAspect="1"/>
          </p:cNvPicPr>
          <p:nvPr/>
        </p:nvPicPr>
        <p:blipFill>
          <a:blip r:embed="rId2"/>
          <a:stretch>
            <a:fillRect/>
          </a:stretch>
        </p:blipFill>
        <p:spPr>
          <a:xfrm>
            <a:off x="-470" y="957192"/>
            <a:ext cx="4792671" cy="2741659"/>
          </a:xfrm>
          <a:prstGeom prst="rect">
            <a:avLst/>
          </a:prstGeom>
        </p:spPr>
      </p:pic>
      <p:pic>
        <p:nvPicPr>
          <p:cNvPr id="12" name="Afbeelding 11">
            <a:extLst>
              <a:ext uri="{FF2B5EF4-FFF2-40B4-BE49-F238E27FC236}">
                <a16:creationId xmlns:a16="http://schemas.microsoft.com/office/drawing/2014/main" id="{E5303AB2-D031-47F5-7F03-511D001B4E58}"/>
              </a:ext>
            </a:extLst>
          </p:cNvPr>
          <p:cNvPicPr>
            <a:picLocks noChangeAspect="1"/>
          </p:cNvPicPr>
          <p:nvPr/>
        </p:nvPicPr>
        <p:blipFill>
          <a:blip r:embed="rId3"/>
          <a:stretch>
            <a:fillRect/>
          </a:stretch>
        </p:blipFill>
        <p:spPr>
          <a:xfrm>
            <a:off x="4235116" y="2157728"/>
            <a:ext cx="4908884" cy="2985772"/>
          </a:xfrm>
          <a:prstGeom prst="rect">
            <a:avLst/>
          </a:prstGeom>
        </p:spPr>
      </p:pic>
    </p:spTree>
    <p:extLst>
      <p:ext uri="{BB962C8B-B14F-4D97-AF65-F5344CB8AC3E}">
        <p14:creationId xmlns:p14="http://schemas.microsoft.com/office/powerpoint/2010/main" val="1616322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6AD681F-5189-93C3-D7DE-BFE94A82877C}"/>
              </a:ext>
            </a:extLst>
          </p:cNvPr>
          <p:cNvSpPr>
            <a:spLocks noGrp="1"/>
          </p:cNvSpPr>
          <p:nvPr>
            <p:ph type="title"/>
          </p:nvPr>
        </p:nvSpPr>
        <p:spPr/>
        <p:txBody>
          <a:bodyPr/>
          <a:lstStyle/>
          <a:p>
            <a:r>
              <a:rPr lang="nl-NL" dirty="0"/>
              <a:t>Gouda Tijdmachine Time Detective</a:t>
            </a:r>
          </a:p>
        </p:txBody>
      </p:sp>
      <p:sp>
        <p:nvSpPr>
          <p:cNvPr id="4" name="Tijdelijke aanduiding voor tekst 3">
            <a:extLst>
              <a:ext uri="{FF2B5EF4-FFF2-40B4-BE49-F238E27FC236}">
                <a16:creationId xmlns:a16="http://schemas.microsoft.com/office/drawing/2014/main" id="{B44B974C-C8B5-C338-489F-331E5A6B55D8}"/>
              </a:ext>
            </a:extLst>
          </p:cNvPr>
          <p:cNvSpPr>
            <a:spLocks noGrp="1"/>
          </p:cNvSpPr>
          <p:nvPr>
            <p:ph type="body" idx="1"/>
          </p:nvPr>
        </p:nvSpPr>
        <p:spPr/>
        <p:txBody>
          <a:bodyPr>
            <a:normAutofit/>
          </a:bodyPr>
          <a:lstStyle/>
          <a:p>
            <a:r>
              <a:rPr lang="nl-NL" dirty="0"/>
              <a:t>Financiering</a:t>
            </a:r>
          </a:p>
          <a:p>
            <a:pPr lvl="1"/>
            <a:r>
              <a:rPr lang="nl-NL" dirty="0"/>
              <a:t>Onderzoek/prototype via Netwerk Digitaal Erfgoed</a:t>
            </a:r>
          </a:p>
          <a:p>
            <a:pPr lvl="1"/>
            <a:r>
              <a:rPr lang="nl-NL" dirty="0"/>
              <a:t>Productie via Cultuurloket </a:t>
            </a:r>
            <a:r>
              <a:rPr lang="nl-NL" dirty="0" err="1"/>
              <a:t>DigitALL</a:t>
            </a:r>
            <a:endParaRPr lang="nl-NL" dirty="0"/>
          </a:p>
          <a:p>
            <a:pPr lvl="1"/>
            <a:r>
              <a:rPr lang="nl-NL" dirty="0"/>
              <a:t>Generiek maken Mondriaanfonds</a:t>
            </a:r>
          </a:p>
          <a:p>
            <a:r>
              <a:rPr lang="nl-NL" dirty="0"/>
              <a:t>Partners</a:t>
            </a:r>
          </a:p>
          <a:p>
            <a:pPr lvl="1"/>
            <a:r>
              <a:rPr lang="nl-NL" dirty="0"/>
              <a:t>Museum Gouda</a:t>
            </a:r>
          </a:p>
          <a:p>
            <a:pPr lvl="1"/>
            <a:r>
              <a:rPr lang="nl-NL" dirty="0"/>
              <a:t>Living story (game </a:t>
            </a:r>
            <a:r>
              <a:rPr lang="nl-NL" dirty="0" err="1"/>
              <a:t>developer</a:t>
            </a:r>
            <a:r>
              <a:rPr lang="nl-NL" dirty="0"/>
              <a:t>)</a:t>
            </a:r>
          </a:p>
          <a:p>
            <a:pPr lvl="1"/>
            <a:r>
              <a:rPr lang="nl-NL" dirty="0" err="1"/>
              <a:t>Tourio</a:t>
            </a:r>
            <a:r>
              <a:rPr lang="nl-NL" dirty="0"/>
              <a:t> (tour platform)</a:t>
            </a:r>
          </a:p>
        </p:txBody>
      </p:sp>
    </p:spTree>
    <p:extLst>
      <p:ext uri="{BB962C8B-B14F-4D97-AF65-F5344CB8AC3E}">
        <p14:creationId xmlns:p14="http://schemas.microsoft.com/office/powerpoint/2010/main" val="2034484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6" name="Google Shape;576;p69"/>
          <p:cNvSpPr txBox="1">
            <a:spLocks noGrp="1"/>
          </p:cNvSpPr>
          <p:nvPr>
            <p:ph type="title"/>
          </p:nvPr>
        </p:nvSpPr>
        <p:spPr>
          <a:xfrm>
            <a:off x="498150" y="2218050"/>
            <a:ext cx="8147700" cy="7074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nl"/>
              <a:t>Onderzoek en producten</a:t>
            </a:r>
            <a:endParaRPr/>
          </a:p>
        </p:txBody>
      </p:sp>
      <p:pic>
        <p:nvPicPr>
          <p:cNvPr id="3" name="Afbeelding 2">
            <a:extLst>
              <a:ext uri="{FF2B5EF4-FFF2-40B4-BE49-F238E27FC236}">
                <a16:creationId xmlns:a16="http://schemas.microsoft.com/office/drawing/2014/main" id="{30051858-76B9-B3EE-3389-6E537E42545E}"/>
              </a:ext>
            </a:extLst>
          </p:cNvPr>
          <p:cNvPicPr>
            <a:picLocks noChangeAspect="1"/>
          </p:cNvPicPr>
          <p:nvPr/>
        </p:nvPicPr>
        <p:blipFill>
          <a:blip r:embed="rId3"/>
          <a:stretch>
            <a:fillRect/>
          </a:stretch>
        </p:blipFill>
        <p:spPr>
          <a:xfrm>
            <a:off x="0" y="-561690"/>
            <a:ext cx="9149482" cy="6810090"/>
          </a:xfrm>
          <a:prstGeom prst="rect">
            <a:avLst/>
          </a:prstGeom>
        </p:spPr>
      </p:pic>
    </p:spTree>
    <p:extLst>
      <p:ext uri="{BB962C8B-B14F-4D97-AF65-F5344CB8AC3E}">
        <p14:creationId xmlns:p14="http://schemas.microsoft.com/office/powerpoint/2010/main" val="20054510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3" name="Titel 2">
            <a:extLst>
              <a:ext uri="{FF2B5EF4-FFF2-40B4-BE49-F238E27FC236}">
                <a16:creationId xmlns:a16="http://schemas.microsoft.com/office/drawing/2014/main" id="{BDAA43DD-8041-0CF6-AAC4-6AA56DD006FA}"/>
              </a:ext>
            </a:extLst>
          </p:cNvPr>
          <p:cNvSpPr>
            <a:spLocks noGrp="1"/>
          </p:cNvSpPr>
          <p:nvPr>
            <p:ph type="title"/>
          </p:nvPr>
        </p:nvSpPr>
        <p:spPr/>
        <p:txBody>
          <a:bodyPr/>
          <a:lstStyle/>
          <a:p>
            <a:endParaRPr lang="nl-NL"/>
          </a:p>
        </p:txBody>
      </p:sp>
      <p:pic>
        <p:nvPicPr>
          <p:cNvPr id="9" name="Afbeelding 8">
            <a:extLst>
              <a:ext uri="{FF2B5EF4-FFF2-40B4-BE49-F238E27FC236}">
                <a16:creationId xmlns:a16="http://schemas.microsoft.com/office/drawing/2014/main" id="{A08DF40F-9668-1F90-6031-408BE18D2267}"/>
              </a:ext>
            </a:extLst>
          </p:cNvPr>
          <p:cNvPicPr>
            <a:picLocks noChangeAspect="1"/>
          </p:cNvPicPr>
          <p:nvPr/>
        </p:nvPicPr>
        <p:blipFill>
          <a:blip r:embed="rId3"/>
          <a:stretch>
            <a:fillRect/>
          </a:stretch>
        </p:blipFill>
        <p:spPr>
          <a:xfrm>
            <a:off x="0" y="-521873"/>
            <a:ext cx="9144000" cy="5665373"/>
          </a:xfrm>
          <a:prstGeom prst="rect">
            <a:avLst/>
          </a:prstGeom>
        </p:spPr>
      </p:pic>
    </p:spTree>
    <p:extLst>
      <p:ext uri="{BB962C8B-B14F-4D97-AF65-F5344CB8AC3E}">
        <p14:creationId xmlns:p14="http://schemas.microsoft.com/office/powerpoint/2010/main" val="436057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742050" y="66000"/>
            <a:ext cx="8147700" cy="7074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endParaRPr/>
          </a:p>
        </p:txBody>
      </p:sp>
      <p:pic>
        <p:nvPicPr>
          <p:cNvPr id="140" name="Google Shape;140;p22" descr="Slappe bodem bedreigt historisch Gouda en veengebieden - Nederlands  Dagblad. De kwaliteitskrant van christelijk Nederland"/>
          <p:cNvPicPr preferRelativeResize="0"/>
          <p:nvPr/>
        </p:nvPicPr>
        <p:blipFill rotWithShape="1">
          <a:blip r:embed="rId3">
            <a:alphaModFix/>
          </a:blip>
          <a:srcRect/>
          <a:stretch/>
        </p:blipFill>
        <p:spPr>
          <a:xfrm>
            <a:off x="0" y="0"/>
            <a:ext cx="9144000" cy="5382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p69"/>
          <p:cNvPicPr preferRelativeResize="0"/>
          <p:nvPr/>
        </p:nvPicPr>
        <p:blipFill>
          <a:blip r:embed="rId3">
            <a:alphaModFix/>
          </a:blip>
          <a:stretch>
            <a:fillRect/>
          </a:stretch>
        </p:blipFill>
        <p:spPr>
          <a:xfrm>
            <a:off x="0" y="0"/>
            <a:ext cx="9144000" cy="5143500"/>
          </a:xfrm>
          <a:prstGeom prst="rect">
            <a:avLst/>
          </a:prstGeom>
          <a:noFill/>
          <a:ln>
            <a:noFill/>
          </a:ln>
        </p:spPr>
      </p:pic>
      <p:sp>
        <p:nvSpPr>
          <p:cNvPr id="576" name="Google Shape;576;p69"/>
          <p:cNvSpPr txBox="1">
            <a:spLocks noGrp="1"/>
          </p:cNvSpPr>
          <p:nvPr>
            <p:ph type="title"/>
          </p:nvPr>
        </p:nvSpPr>
        <p:spPr>
          <a:xfrm>
            <a:off x="498150" y="2218050"/>
            <a:ext cx="8147700" cy="7074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nl"/>
              <a:t>Onderzoek en producten</a:t>
            </a:r>
            <a:endParaRPr/>
          </a:p>
        </p:txBody>
      </p:sp>
      <p:pic>
        <p:nvPicPr>
          <p:cNvPr id="577" name="Google Shape;577;p69"/>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578" name="Google Shape;578;p69"/>
          <p:cNvPicPr preferRelativeResize="0"/>
          <p:nvPr/>
        </p:nvPicPr>
        <p:blipFill>
          <a:blip r:embed="rId5">
            <a:alphaModFix/>
          </a:blip>
          <a:stretch>
            <a:fillRect/>
          </a:stretch>
        </p:blipFill>
        <p:spPr>
          <a:xfrm>
            <a:off x="0" y="0"/>
            <a:ext cx="9144000" cy="5143500"/>
          </a:xfrm>
          <a:prstGeom prst="rect">
            <a:avLst/>
          </a:prstGeom>
          <a:noFill/>
          <a:ln>
            <a:noFill/>
          </a:ln>
        </p:spPr>
      </p:pic>
      <p:pic>
        <p:nvPicPr>
          <p:cNvPr id="579" name="Google Shape;579;p69"/>
          <p:cNvPicPr preferRelativeResize="0"/>
          <p:nvPr/>
        </p:nvPicPr>
        <p:blipFill>
          <a:blip r:embed="rId6">
            <a:alphaModFix/>
          </a:blip>
          <a:stretch>
            <a:fillRect/>
          </a:stretch>
        </p:blipFill>
        <p:spPr>
          <a:xfrm>
            <a:off x="0" y="0"/>
            <a:ext cx="9144000" cy="5143500"/>
          </a:xfrm>
          <a:prstGeom prst="rect">
            <a:avLst/>
          </a:prstGeom>
          <a:noFill/>
          <a:ln>
            <a:noFill/>
          </a:ln>
        </p:spPr>
      </p:pic>
      <p:pic>
        <p:nvPicPr>
          <p:cNvPr id="580" name="Google Shape;580;p69"/>
          <p:cNvPicPr preferRelativeResize="0"/>
          <p:nvPr/>
        </p:nvPicPr>
        <p:blipFill>
          <a:blip r:embed="rId7">
            <a:alphaModFix/>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7"/>
                                        </p:tgtEl>
                                        <p:attrNameLst>
                                          <p:attrName>style.visibility</p:attrName>
                                        </p:attrNameLst>
                                      </p:cBhvr>
                                      <p:to>
                                        <p:strVal val="visible"/>
                                      </p:to>
                                    </p:set>
                                    <p:animEffect transition="in" filter="fade">
                                      <p:cBhvr>
                                        <p:cTn id="7" dur="1000"/>
                                        <p:tgtEl>
                                          <p:spTgt spid="5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8"/>
                                        </p:tgtEl>
                                        <p:attrNameLst>
                                          <p:attrName>style.visibility</p:attrName>
                                        </p:attrNameLst>
                                      </p:cBhvr>
                                      <p:to>
                                        <p:strVal val="visible"/>
                                      </p:to>
                                    </p:set>
                                    <p:animEffect transition="in" filter="fade">
                                      <p:cBhvr>
                                        <p:cTn id="12" dur="1000"/>
                                        <p:tgtEl>
                                          <p:spTgt spid="5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9"/>
                                        </p:tgtEl>
                                        <p:attrNameLst>
                                          <p:attrName>style.visibility</p:attrName>
                                        </p:attrNameLst>
                                      </p:cBhvr>
                                      <p:to>
                                        <p:strVal val="visible"/>
                                      </p:to>
                                    </p:set>
                                    <p:animEffect transition="in" filter="fade">
                                      <p:cBhvr>
                                        <p:cTn id="17" dur="1000"/>
                                        <p:tgtEl>
                                          <p:spTgt spid="5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0"/>
                                        </p:tgtEl>
                                        <p:attrNameLst>
                                          <p:attrName>style.visibility</p:attrName>
                                        </p:attrNameLst>
                                      </p:cBhvr>
                                      <p:to>
                                        <p:strVal val="visible"/>
                                      </p:to>
                                    </p:set>
                                    <p:animEffect transition="in" filter="fade">
                                      <p:cBhvr>
                                        <p:cTn id="22" dur="10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6AD681F-5189-93C3-D7DE-BFE94A82877C}"/>
              </a:ext>
            </a:extLst>
          </p:cNvPr>
          <p:cNvSpPr>
            <a:spLocks noGrp="1"/>
          </p:cNvSpPr>
          <p:nvPr>
            <p:ph type="title"/>
          </p:nvPr>
        </p:nvSpPr>
        <p:spPr/>
        <p:txBody>
          <a:bodyPr/>
          <a:lstStyle/>
          <a:p>
            <a:r>
              <a:rPr lang="nl-NL" dirty="0"/>
              <a:t>Gouda Tijdmachine Publieksviewer</a:t>
            </a:r>
          </a:p>
        </p:txBody>
      </p:sp>
      <p:sp>
        <p:nvSpPr>
          <p:cNvPr id="4" name="Tijdelijke aanduiding voor tekst 3">
            <a:extLst>
              <a:ext uri="{FF2B5EF4-FFF2-40B4-BE49-F238E27FC236}">
                <a16:creationId xmlns:a16="http://schemas.microsoft.com/office/drawing/2014/main" id="{B44B974C-C8B5-C338-489F-331E5A6B55D8}"/>
              </a:ext>
            </a:extLst>
          </p:cNvPr>
          <p:cNvSpPr>
            <a:spLocks noGrp="1"/>
          </p:cNvSpPr>
          <p:nvPr>
            <p:ph type="body" idx="1"/>
          </p:nvPr>
        </p:nvSpPr>
        <p:spPr/>
        <p:txBody>
          <a:bodyPr>
            <a:normAutofit/>
          </a:bodyPr>
          <a:lstStyle/>
          <a:p>
            <a:r>
              <a:rPr lang="nl-NL" dirty="0"/>
              <a:t>Financiering</a:t>
            </a:r>
          </a:p>
          <a:p>
            <a:pPr lvl="1"/>
            <a:r>
              <a:rPr lang="nl-NL" dirty="0"/>
              <a:t>Verbonden Digitaal Erfgoed (stichting Pica via KB, nationale bibliotheek)  ?</a:t>
            </a:r>
            <a:br>
              <a:rPr lang="nl-NL" dirty="0"/>
            </a:br>
            <a:r>
              <a:rPr lang="nl-NL" dirty="0">
                <a:hlinkClick r:id="rId3"/>
              </a:rPr>
              <a:t>https://www.kb.nl/verbonden-digitaal-erfgoed</a:t>
            </a:r>
            <a:r>
              <a:rPr lang="nl-NL" dirty="0"/>
              <a:t> </a:t>
            </a:r>
          </a:p>
          <a:p>
            <a:r>
              <a:rPr lang="nl-NL" dirty="0"/>
              <a:t>Partner</a:t>
            </a:r>
          </a:p>
          <a:p>
            <a:pPr lvl="1"/>
            <a:r>
              <a:rPr lang="nl-NL" dirty="0"/>
              <a:t>Total Design</a:t>
            </a:r>
          </a:p>
        </p:txBody>
      </p:sp>
    </p:spTree>
    <p:extLst>
      <p:ext uri="{BB962C8B-B14F-4D97-AF65-F5344CB8AC3E}">
        <p14:creationId xmlns:p14="http://schemas.microsoft.com/office/powerpoint/2010/main" val="2827589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70"/>
          <p:cNvSpPr txBox="1">
            <a:spLocks noGrp="1"/>
          </p:cNvSpPr>
          <p:nvPr>
            <p:ph type="title"/>
          </p:nvPr>
        </p:nvSpPr>
        <p:spPr>
          <a:xfrm>
            <a:off x="211675" y="732300"/>
            <a:ext cx="3127200" cy="3129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nl-NL" dirty="0"/>
              <a:t>Vragen</a:t>
            </a:r>
            <a:endParaRPr dirty="0"/>
          </a:p>
          <a:p>
            <a:pPr marL="0" lvl="0" indent="0" algn="ctr" rtl="0">
              <a:spcBef>
                <a:spcPts val="0"/>
              </a:spcBef>
              <a:spcAft>
                <a:spcPts val="0"/>
              </a:spcAft>
              <a:buNone/>
            </a:pPr>
            <a:endParaRPr dirty="0"/>
          </a:p>
        </p:txBody>
      </p:sp>
    </p:spTree>
    <p:extLst>
      <p:ext uri="{BB962C8B-B14F-4D97-AF65-F5344CB8AC3E}">
        <p14:creationId xmlns:p14="http://schemas.microsoft.com/office/powerpoint/2010/main" val="2320145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6AD681F-5189-93C3-D7DE-BFE94A82877C}"/>
              </a:ext>
            </a:extLst>
          </p:cNvPr>
          <p:cNvSpPr>
            <a:spLocks noGrp="1"/>
          </p:cNvSpPr>
          <p:nvPr>
            <p:ph type="title"/>
          </p:nvPr>
        </p:nvSpPr>
        <p:spPr/>
        <p:txBody>
          <a:bodyPr>
            <a:normAutofit fontScale="90000"/>
          </a:bodyPr>
          <a:lstStyle/>
          <a:p>
            <a:r>
              <a:rPr lang="nl-NL" dirty="0"/>
              <a:t>21 november: landelijke Timemachine Dag</a:t>
            </a:r>
          </a:p>
        </p:txBody>
      </p:sp>
      <p:sp>
        <p:nvSpPr>
          <p:cNvPr id="4" name="Tijdelijke aanduiding voor tekst 3">
            <a:extLst>
              <a:ext uri="{FF2B5EF4-FFF2-40B4-BE49-F238E27FC236}">
                <a16:creationId xmlns:a16="http://schemas.microsoft.com/office/drawing/2014/main" id="{B44B974C-C8B5-C338-489F-331E5A6B55D8}"/>
              </a:ext>
            </a:extLst>
          </p:cNvPr>
          <p:cNvSpPr>
            <a:spLocks noGrp="1"/>
          </p:cNvSpPr>
          <p:nvPr>
            <p:ph type="body" idx="1"/>
          </p:nvPr>
        </p:nvSpPr>
        <p:spPr>
          <a:xfrm>
            <a:off x="311700" y="1189408"/>
            <a:ext cx="8520600" cy="3379617"/>
          </a:xfrm>
        </p:spPr>
        <p:txBody>
          <a:bodyPr>
            <a:normAutofit fontScale="85000" lnSpcReduction="20000"/>
          </a:bodyPr>
          <a:lstStyle/>
          <a:p>
            <a:r>
              <a:rPr lang="nl-NL" b="1" i="0" dirty="0">
                <a:solidFill>
                  <a:srgbClr val="666666"/>
                </a:solidFill>
                <a:effectLst/>
                <a:latin typeface="Open Sans" panose="020B0606030504020204" pitchFamily="34" charset="0"/>
              </a:rPr>
              <a:t>Voor wie?</a:t>
            </a:r>
            <a:r>
              <a:rPr lang="nl-NL" b="0" i="0" dirty="0">
                <a:solidFill>
                  <a:srgbClr val="666666"/>
                </a:solidFill>
                <a:effectLst/>
                <a:latin typeface="Open Sans" panose="020B0606030504020204" pitchFamily="34" charset="0"/>
              </a:rPr>
              <a:t> Iedereen betrokken bij Time Machine-initiatieven in Nederland / iedereen die droomt over zijn/haar/diens eigen Time Machine / en andere partijen die bezig zijn met geschiedenis, kaarten en technologie</a:t>
            </a:r>
          </a:p>
          <a:p>
            <a:r>
              <a:rPr lang="nl-NL" b="1" i="0" dirty="0">
                <a:solidFill>
                  <a:srgbClr val="666666"/>
                </a:solidFill>
                <a:effectLst/>
                <a:latin typeface="Open Sans" panose="020B0606030504020204" pitchFamily="34" charset="0"/>
              </a:rPr>
              <a:t>Wanneer?</a:t>
            </a:r>
            <a:r>
              <a:rPr lang="nl-NL" b="0" i="0" dirty="0">
                <a:solidFill>
                  <a:srgbClr val="666666"/>
                </a:solidFill>
                <a:effectLst/>
                <a:latin typeface="Open Sans" panose="020B0606030504020204" pitchFamily="34" charset="0"/>
              </a:rPr>
              <a:t>  Donderdag 21.11.2024</a:t>
            </a:r>
          </a:p>
          <a:p>
            <a:r>
              <a:rPr lang="nl-NL" b="1" i="0" dirty="0">
                <a:solidFill>
                  <a:srgbClr val="666666"/>
                </a:solidFill>
                <a:effectLst/>
                <a:latin typeface="Open Sans" panose="020B0606030504020204" pitchFamily="34" charset="0"/>
              </a:rPr>
              <a:t>Waar?</a:t>
            </a:r>
            <a:r>
              <a:rPr lang="nl-NL" b="0" i="0" dirty="0">
                <a:solidFill>
                  <a:srgbClr val="666666"/>
                </a:solidFill>
                <a:effectLst/>
                <a:latin typeface="Open Sans" panose="020B0606030504020204" pitchFamily="34" charset="0"/>
              </a:rPr>
              <a:t>  Haarlemmermeerstation, </a:t>
            </a:r>
            <a:r>
              <a:rPr lang="nl-NL" b="0" i="0" dirty="0" err="1">
                <a:solidFill>
                  <a:srgbClr val="666666"/>
                </a:solidFill>
                <a:effectLst/>
                <a:latin typeface="Open Sans" panose="020B0606030504020204" pitchFamily="34" charset="0"/>
              </a:rPr>
              <a:t>Amstelveenseweg</a:t>
            </a:r>
            <a:r>
              <a:rPr lang="nl-NL" b="0" i="0" dirty="0">
                <a:solidFill>
                  <a:srgbClr val="666666"/>
                </a:solidFill>
                <a:effectLst/>
                <a:latin typeface="Open Sans" panose="020B0606030504020204" pitchFamily="34" charset="0"/>
              </a:rPr>
              <a:t> 266, 1075 XV, Amsterdam</a:t>
            </a:r>
          </a:p>
          <a:p>
            <a:r>
              <a:rPr lang="nl-NL" b="1" i="0" dirty="0">
                <a:solidFill>
                  <a:srgbClr val="666666"/>
                </a:solidFill>
                <a:effectLst/>
                <a:latin typeface="Open Sans" panose="020B0606030504020204" pitchFamily="34" charset="0"/>
              </a:rPr>
              <a:t>Welke tijd?</a:t>
            </a:r>
            <a:r>
              <a:rPr lang="nl-NL" b="0" i="0" dirty="0">
                <a:solidFill>
                  <a:srgbClr val="666666"/>
                </a:solidFill>
                <a:effectLst/>
                <a:latin typeface="Open Sans" panose="020B0606030504020204" pitchFamily="34" charset="0"/>
              </a:rPr>
              <a:t> 13.00 - 16.00 uur met aansluitend netwerkborrel</a:t>
            </a:r>
          </a:p>
          <a:p>
            <a:r>
              <a:rPr lang="nl-NL" b="1" i="0" dirty="0">
                <a:solidFill>
                  <a:srgbClr val="666666"/>
                </a:solidFill>
                <a:effectLst/>
                <a:latin typeface="Open Sans" panose="020B0606030504020204" pitchFamily="34" charset="0"/>
              </a:rPr>
              <a:t>Vervolg op?</a:t>
            </a:r>
            <a:r>
              <a:rPr lang="nl-NL" b="0" i="0" dirty="0">
                <a:solidFill>
                  <a:srgbClr val="666666"/>
                </a:solidFill>
                <a:effectLst/>
                <a:latin typeface="Open Sans" panose="020B0606030504020204" pitchFamily="34" charset="0"/>
              </a:rPr>
              <a:t> Landelijke Time Machine-dag 23 maart 2023 </a:t>
            </a:r>
            <a:br>
              <a:rPr lang="nl-NL" b="0" i="0" dirty="0">
                <a:solidFill>
                  <a:srgbClr val="666666"/>
                </a:solidFill>
                <a:effectLst/>
                <a:latin typeface="Open Sans" panose="020B0606030504020204" pitchFamily="34" charset="0"/>
              </a:rPr>
            </a:br>
            <a:r>
              <a:rPr lang="nl-NL" b="0" i="0" dirty="0">
                <a:solidFill>
                  <a:srgbClr val="666666"/>
                </a:solidFill>
                <a:effectLst/>
                <a:latin typeface="Open Sans" panose="020B0606030504020204" pitchFamily="34" charset="0"/>
              </a:rPr>
              <a:t>in Gouda</a:t>
            </a:r>
          </a:p>
          <a:p>
            <a:r>
              <a:rPr lang="nl-NL" b="1" i="0" dirty="0">
                <a:solidFill>
                  <a:srgbClr val="666666"/>
                </a:solidFill>
                <a:effectLst/>
                <a:latin typeface="Open Sans" panose="020B0606030504020204" pitchFamily="34" charset="0"/>
              </a:rPr>
              <a:t>Door wie?</a:t>
            </a:r>
            <a:r>
              <a:rPr lang="nl-NL" b="0" i="0" dirty="0">
                <a:solidFill>
                  <a:srgbClr val="666666"/>
                </a:solidFill>
                <a:effectLst/>
                <a:latin typeface="Open Sans" panose="020B0606030504020204" pitchFamily="34" charset="0"/>
              </a:rPr>
              <a:t> Amsterdam Time Machine/UvA, Hilversum Time Machine i.o. </a:t>
            </a:r>
            <a:br>
              <a:rPr lang="nl-NL" b="0" i="0" dirty="0">
                <a:solidFill>
                  <a:srgbClr val="666666"/>
                </a:solidFill>
                <a:effectLst/>
                <a:latin typeface="Open Sans" panose="020B0606030504020204" pitchFamily="34" charset="0"/>
              </a:rPr>
            </a:br>
            <a:r>
              <a:rPr lang="nl-NL" b="0" i="0" dirty="0">
                <a:solidFill>
                  <a:srgbClr val="666666"/>
                </a:solidFill>
                <a:effectLst/>
                <a:latin typeface="Open Sans" panose="020B0606030504020204" pitchFamily="34" charset="0"/>
              </a:rPr>
              <a:t>en Netwerk  Digitaal Erfgoed</a:t>
            </a:r>
          </a:p>
        </p:txBody>
      </p:sp>
      <p:pic>
        <p:nvPicPr>
          <p:cNvPr id="5" name="Afbeelding 4">
            <a:extLst>
              <a:ext uri="{FF2B5EF4-FFF2-40B4-BE49-F238E27FC236}">
                <a16:creationId xmlns:a16="http://schemas.microsoft.com/office/drawing/2014/main" id="{BA89C4E9-F567-7098-064E-969B50B0F122}"/>
              </a:ext>
            </a:extLst>
          </p:cNvPr>
          <p:cNvPicPr>
            <a:picLocks noChangeAspect="1"/>
          </p:cNvPicPr>
          <p:nvPr/>
        </p:nvPicPr>
        <p:blipFill>
          <a:blip r:embed="rId2"/>
          <a:stretch>
            <a:fillRect/>
          </a:stretch>
        </p:blipFill>
        <p:spPr>
          <a:xfrm>
            <a:off x="7198322" y="2952246"/>
            <a:ext cx="1945678" cy="1900032"/>
          </a:xfrm>
          <a:prstGeom prst="rect">
            <a:avLst/>
          </a:prstGeom>
        </p:spPr>
      </p:pic>
      <p:sp>
        <p:nvSpPr>
          <p:cNvPr id="7" name="Tekstvak 6">
            <a:extLst>
              <a:ext uri="{FF2B5EF4-FFF2-40B4-BE49-F238E27FC236}">
                <a16:creationId xmlns:a16="http://schemas.microsoft.com/office/drawing/2014/main" id="{282C6529-0151-C692-76C4-BE2E9A36D812}"/>
              </a:ext>
            </a:extLst>
          </p:cNvPr>
          <p:cNvSpPr txBox="1"/>
          <p:nvPr/>
        </p:nvSpPr>
        <p:spPr>
          <a:xfrm rot="19491848">
            <a:off x="763991" y="84303"/>
            <a:ext cx="731290" cy="307777"/>
          </a:xfrm>
          <a:prstGeom prst="rect">
            <a:avLst/>
          </a:prstGeom>
          <a:noFill/>
        </p:spPr>
        <p:txBody>
          <a:bodyPr wrap="none" rtlCol="0">
            <a:spAutoFit/>
          </a:bodyPr>
          <a:lstStyle/>
          <a:p>
            <a:r>
              <a:rPr lang="nl-NL" dirty="0">
                <a:solidFill>
                  <a:schemeClr val="bg1"/>
                </a:solidFill>
                <a:effectLst>
                  <a:outerShdw blurRad="38100" dist="38100" dir="2700000" algn="tl">
                    <a:srgbClr val="000000">
                      <a:alpha val="43137"/>
                    </a:srgbClr>
                  </a:outerShdw>
                </a:effectLst>
              </a:rPr>
              <a:t>Toegift</a:t>
            </a:r>
          </a:p>
        </p:txBody>
      </p:sp>
    </p:spTree>
    <p:extLst>
      <p:ext uri="{BB962C8B-B14F-4D97-AF65-F5344CB8AC3E}">
        <p14:creationId xmlns:p14="http://schemas.microsoft.com/office/powerpoint/2010/main" val="4160425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6"/>
          <p:cNvSpPr txBox="1">
            <a:spLocks noGrp="1"/>
          </p:cNvSpPr>
          <p:nvPr>
            <p:ph type="title"/>
          </p:nvPr>
        </p:nvSpPr>
        <p:spPr>
          <a:xfrm>
            <a:off x="742050" y="66000"/>
            <a:ext cx="8147700" cy="7074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nl" b="1">
                <a:latin typeface="Open Sans"/>
                <a:ea typeface="Open Sans"/>
                <a:cs typeface="Open Sans"/>
                <a:sym typeface="Open Sans"/>
              </a:rPr>
              <a:t>N</a:t>
            </a:r>
            <a:r>
              <a:rPr lang="nl" b="1">
                <a:solidFill>
                  <a:srgbClr val="FF0000"/>
                </a:solidFill>
                <a:latin typeface="Open Sans"/>
                <a:ea typeface="Open Sans"/>
                <a:cs typeface="Open Sans"/>
                <a:sym typeface="Open Sans"/>
              </a:rPr>
              <a:t>O</a:t>
            </a:r>
            <a:r>
              <a:rPr lang="nl" b="1">
                <a:latin typeface="Open Sans"/>
                <a:ea typeface="Open Sans"/>
                <a:cs typeface="Open Sans"/>
                <a:sym typeface="Open Sans"/>
              </a:rPr>
              <a:t>S</a:t>
            </a:r>
            <a:r>
              <a:rPr lang="nl"/>
              <a:t> Nieuws • 20 november 2018, 19:16</a:t>
            </a:r>
            <a:endParaRPr/>
          </a:p>
        </p:txBody>
      </p:sp>
      <p:sp>
        <p:nvSpPr>
          <p:cNvPr id="169" name="Google Shape;169;p26"/>
          <p:cNvSpPr txBox="1"/>
          <p:nvPr/>
        </p:nvSpPr>
        <p:spPr>
          <a:xfrm>
            <a:off x="742050" y="1663775"/>
            <a:ext cx="7637700" cy="33075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None/>
            </a:pPr>
            <a:r>
              <a:rPr lang="nl" sz="3000">
                <a:solidFill>
                  <a:srgbClr val="000000"/>
                </a:solidFill>
                <a:latin typeface="Calibri"/>
                <a:ea typeface="Calibri"/>
                <a:cs typeface="Calibri"/>
                <a:sym typeface="Calibri"/>
              </a:rPr>
              <a:t> (…) Vooral de historische binnenstad, met markante gebouwen als de Gouwekerk, het Stadhuis en de Waag, kampt met problemen door de daling. Jaarlijks zakt de bodem daar gemiddeld met 3 millimeter, maar op sommige plaatsen is dat zelfs 10 millimeter per jaar. (…)</a:t>
            </a:r>
            <a:endParaRPr sz="3000">
              <a:solidFill>
                <a:srgbClr val="000000"/>
              </a:solidFill>
              <a:latin typeface="Calibri"/>
              <a:ea typeface="Calibri"/>
              <a:cs typeface="Calibri"/>
              <a:sym typeface="Calibri"/>
            </a:endParaRPr>
          </a:p>
        </p:txBody>
      </p:sp>
      <p:pic>
        <p:nvPicPr>
          <p:cNvPr id="170" name="Google Shape;170;p26" descr="Circle Clipart Transparent"/>
          <p:cNvPicPr preferRelativeResize="0"/>
          <p:nvPr/>
        </p:nvPicPr>
        <p:blipFill rotWithShape="1">
          <a:blip r:embed="rId3">
            <a:alphaModFix amt="58000"/>
          </a:blip>
          <a:srcRect/>
          <a:stretch/>
        </p:blipFill>
        <p:spPr>
          <a:xfrm>
            <a:off x="3104952" y="3060300"/>
            <a:ext cx="2459449" cy="859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7"/>
          <p:cNvSpPr txBox="1">
            <a:spLocks noGrp="1"/>
          </p:cNvSpPr>
          <p:nvPr>
            <p:ph type="title"/>
          </p:nvPr>
        </p:nvSpPr>
        <p:spPr>
          <a:xfrm>
            <a:off x="742050" y="66000"/>
            <a:ext cx="8147700" cy="7074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nl"/>
              <a:t>Daalde de bodem vroeger net zo snel?</a:t>
            </a:r>
            <a:endParaRPr/>
          </a:p>
        </p:txBody>
      </p:sp>
      <p:pic>
        <p:nvPicPr>
          <p:cNvPr id="176" name="Google Shape;176;p27" descr="Armenia sees rapid decline in economic indicators"/>
          <p:cNvPicPr preferRelativeResize="0"/>
          <p:nvPr/>
        </p:nvPicPr>
        <p:blipFill rotWithShape="1">
          <a:blip r:embed="rId3">
            <a:alphaModFix/>
          </a:blip>
          <a:srcRect/>
          <a:stretch/>
        </p:blipFill>
        <p:spPr>
          <a:xfrm>
            <a:off x="1785525" y="1104900"/>
            <a:ext cx="5692200" cy="3795000"/>
          </a:xfrm>
          <a:prstGeom prst="rect">
            <a:avLst/>
          </a:prstGeom>
          <a:noFill/>
          <a:ln>
            <a:noFill/>
          </a:ln>
        </p:spPr>
      </p:pic>
      <p:sp>
        <p:nvSpPr>
          <p:cNvPr id="177" name="Google Shape;177;p27"/>
          <p:cNvSpPr txBox="1"/>
          <p:nvPr/>
        </p:nvSpPr>
        <p:spPr>
          <a:xfrm>
            <a:off x="542925" y="2505075"/>
            <a:ext cx="6762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7200" b="1">
                <a:solidFill>
                  <a:schemeClr val="dk1"/>
                </a:solidFill>
                <a:latin typeface="Open Sans"/>
                <a:ea typeface="Open Sans"/>
                <a:cs typeface="Open Sans"/>
                <a:sym typeface="Open Sans"/>
              </a:rPr>
              <a:t>?</a:t>
            </a:r>
            <a:endParaRPr sz="7200" b="1">
              <a:solidFill>
                <a:schemeClr val="dk1"/>
              </a:solidFill>
              <a:latin typeface="Open Sans"/>
              <a:ea typeface="Open Sans"/>
              <a:cs typeface="Open Sans"/>
              <a:sym typeface="Open Sans"/>
            </a:endParaRPr>
          </a:p>
        </p:txBody>
      </p:sp>
      <p:sp>
        <p:nvSpPr>
          <p:cNvPr id="178" name="Google Shape;178;p27"/>
          <p:cNvSpPr txBox="1"/>
          <p:nvPr/>
        </p:nvSpPr>
        <p:spPr>
          <a:xfrm>
            <a:off x="7667625" y="2355900"/>
            <a:ext cx="6762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7200" b="1">
                <a:solidFill>
                  <a:schemeClr val="dk1"/>
                </a:solidFill>
                <a:latin typeface="Open Sans"/>
                <a:ea typeface="Open Sans"/>
                <a:cs typeface="Open Sans"/>
                <a:sym typeface="Open Sans"/>
              </a:rPr>
              <a:t>?</a:t>
            </a:r>
            <a:endParaRPr sz="7200" b="1">
              <a:solidFill>
                <a:schemeClr val="dk1"/>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8"/>
          <p:cNvSpPr/>
          <p:nvPr/>
        </p:nvSpPr>
        <p:spPr>
          <a:xfrm>
            <a:off x="0" y="0"/>
            <a:ext cx="9144000" cy="51435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8"/>
          <p:cNvSpPr txBox="1">
            <a:spLocks noGrp="1"/>
          </p:cNvSpPr>
          <p:nvPr>
            <p:ph type="title"/>
          </p:nvPr>
        </p:nvSpPr>
        <p:spPr>
          <a:xfrm>
            <a:off x="742050" y="66000"/>
            <a:ext cx="8147700" cy="7074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endParaRPr/>
          </a:p>
        </p:txBody>
      </p:sp>
      <p:pic>
        <p:nvPicPr>
          <p:cNvPr id="185" name="Google Shape;185;p28" descr="Gouda Turfmarkt 1902 Vivat No. 4640 HC24530 - House of Cards"/>
          <p:cNvPicPr preferRelativeResize="0"/>
          <p:nvPr/>
        </p:nvPicPr>
        <p:blipFill rotWithShape="1">
          <a:blip r:embed="rId3">
            <a:alphaModFix/>
          </a:blip>
          <a:srcRect/>
          <a:stretch/>
        </p:blipFill>
        <p:spPr>
          <a:xfrm>
            <a:off x="0" y="-637515"/>
            <a:ext cx="9144001" cy="5787891"/>
          </a:xfrm>
          <a:prstGeom prst="rect">
            <a:avLst/>
          </a:prstGeom>
          <a:noFill/>
          <a:ln>
            <a:noFill/>
          </a:ln>
          <a:effectLst>
            <a:outerShdw blurRad="57150" dist="19050" dir="5400000" algn="bl" rotWithShape="0">
              <a:srgbClr val="000000">
                <a:alpha val="50000"/>
              </a:srgbClr>
            </a:outerShdw>
          </a:effectLst>
        </p:spPr>
      </p:pic>
      <p:sp>
        <p:nvSpPr>
          <p:cNvPr id="186" name="Google Shape;186;p28"/>
          <p:cNvSpPr txBox="1"/>
          <p:nvPr/>
        </p:nvSpPr>
        <p:spPr>
          <a:xfrm>
            <a:off x="0" y="0"/>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a:t>https://www.goudatijdmachine.nl/presentatie-20230216/</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0"/>
          <p:cNvSpPr txBox="1">
            <a:spLocks noGrp="1"/>
          </p:cNvSpPr>
          <p:nvPr>
            <p:ph type="title"/>
          </p:nvPr>
        </p:nvSpPr>
        <p:spPr>
          <a:xfrm>
            <a:off x="742050" y="66000"/>
            <a:ext cx="8147700" cy="7074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nl"/>
              <a:t>Dikte van het archeologische pakket</a:t>
            </a:r>
            <a:endParaRPr/>
          </a:p>
        </p:txBody>
      </p:sp>
      <p:pic>
        <p:nvPicPr>
          <p:cNvPr id="200" name="Google Shape;200;p30"/>
          <p:cNvPicPr preferRelativeResize="0"/>
          <p:nvPr/>
        </p:nvPicPr>
        <p:blipFill>
          <a:blip r:embed="rId3">
            <a:alphaModFix/>
          </a:blip>
          <a:stretch>
            <a:fillRect/>
          </a:stretch>
        </p:blipFill>
        <p:spPr>
          <a:xfrm>
            <a:off x="2798050" y="966600"/>
            <a:ext cx="3930674" cy="4176901"/>
          </a:xfrm>
          <a:prstGeom prst="rect">
            <a:avLst/>
          </a:prstGeom>
          <a:noFill/>
          <a:ln>
            <a:noFill/>
          </a:ln>
        </p:spPr>
      </p:pic>
      <p:sp>
        <p:nvSpPr>
          <p:cNvPr id="201" name="Google Shape;201;p30"/>
          <p:cNvSpPr txBox="1"/>
          <p:nvPr/>
        </p:nvSpPr>
        <p:spPr>
          <a:xfrm>
            <a:off x="6900325" y="2747250"/>
            <a:ext cx="1820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1300">
                <a:solidFill>
                  <a:schemeClr val="accent1"/>
                </a:solidFill>
                <a:latin typeface="Open Sans"/>
                <a:ea typeface="Open Sans"/>
                <a:cs typeface="Open Sans"/>
                <a:sym typeface="Open Sans"/>
              </a:rPr>
              <a:t>hoe roder,</a:t>
            </a:r>
            <a:endParaRPr sz="1300">
              <a:solidFill>
                <a:schemeClr val="accent1"/>
              </a:solidFill>
              <a:latin typeface="Open Sans"/>
              <a:ea typeface="Open Sans"/>
              <a:cs typeface="Open Sans"/>
              <a:sym typeface="Open Sans"/>
            </a:endParaRPr>
          </a:p>
          <a:p>
            <a:pPr marL="0" lvl="0" indent="0" algn="l" rtl="0">
              <a:spcBef>
                <a:spcPts val="0"/>
              </a:spcBef>
              <a:spcAft>
                <a:spcPts val="0"/>
              </a:spcAft>
              <a:buNone/>
            </a:pPr>
            <a:r>
              <a:rPr lang="nl" sz="1300">
                <a:solidFill>
                  <a:schemeClr val="accent1"/>
                </a:solidFill>
                <a:latin typeface="Open Sans"/>
                <a:ea typeface="Open Sans"/>
                <a:cs typeface="Open Sans"/>
                <a:sym typeface="Open Sans"/>
              </a:rPr>
              <a:t>hoe meer ophoging</a:t>
            </a:r>
            <a:endParaRPr sz="1300">
              <a:solidFill>
                <a:schemeClr val="accent1"/>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2"/>
          <p:cNvSpPr txBox="1">
            <a:spLocks noGrp="1"/>
          </p:cNvSpPr>
          <p:nvPr>
            <p:ph type="title"/>
          </p:nvPr>
        </p:nvSpPr>
        <p:spPr>
          <a:xfrm>
            <a:off x="742050" y="66000"/>
            <a:ext cx="8147700" cy="7074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nl"/>
              <a:t>Oorzaak</a:t>
            </a:r>
            <a:endParaRPr/>
          </a:p>
        </p:txBody>
      </p:sp>
      <p:sp>
        <p:nvSpPr>
          <p:cNvPr id="214" name="Google Shape;214;p3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sz="1900"/>
              <a:t>  </a:t>
            </a:r>
            <a:r>
              <a:rPr lang="nl" sz="2000"/>
              <a:t>   </a:t>
            </a:r>
            <a:r>
              <a:rPr lang="nl" sz="2000" b="1">
                <a:solidFill>
                  <a:schemeClr val="dk1"/>
                </a:solidFill>
              </a:rPr>
              <a:t>In historisch perspectief</a:t>
            </a:r>
            <a:endParaRPr sz="2000" b="1">
              <a:solidFill>
                <a:schemeClr val="dk1"/>
              </a:solidFill>
            </a:endParaRPr>
          </a:p>
          <a:p>
            <a:pPr marL="0" lvl="0" indent="0" algn="l" rtl="0">
              <a:spcBef>
                <a:spcPts val="1200"/>
              </a:spcBef>
              <a:spcAft>
                <a:spcPts val="0"/>
              </a:spcAft>
              <a:buNone/>
            </a:pPr>
            <a:endParaRPr sz="1900"/>
          </a:p>
          <a:p>
            <a:pPr marL="0" lvl="0" indent="0" algn="l" rtl="0">
              <a:spcBef>
                <a:spcPts val="1200"/>
              </a:spcBef>
              <a:spcAft>
                <a:spcPts val="0"/>
              </a:spcAft>
              <a:buNone/>
            </a:pPr>
            <a:endParaRPr sz="1900"/>
          </a:p>
          <a:p>
            <a:pPr marL="0" lvl="0" indent="0" algn="l" rtl="0">
              <a:spcBef>
                <a:spcPts val="1200"/>
              </a:spcBef>
              <a:spcAft>
                <a:spcPts val="1200"/>
              </a:spcAft>
              <a:buNone/>
            </a:pPr>
            <a:endParaRPr sz="1900"/>
          </a:p>
        </p:txBody>
      </p:sp>
      <p:pic>
        <p:nvPicPr>
          <p:cNvPr id="215" name="Google Shape;215;p32"/>
          <p:cNvPicPr preferRelativeResize="0"/>
          <p:nvPr/>
        </p:nvPicPr>
        <p:blipFill rotWithShape="1">
          <a:blip r:embed="rId3">
            <a:alphaModFix/>
          </a:blip>
          <a:srcRect l="2305" t="24347" r="1244" b="6086"/>
          <a:stretch/>
        </p:blipFill>
        <p:spPr>
          <a:xfrm>
            <a:off x="4762500" y="1219200"/>
            <a:ext cx="4047851" cy="3426025"/>
          </a:xfrm>
          <a:prstGeom prst="rect">
            <a:avLst/>
          </a:prstGeom>
          <a:noFill/>
          <a:ln>
            <a:noFill/>
          </a:ln>
          <a:effectLst>
            <a:outerShdw blurRad="57150" dist="19050" dir="5400000" algn="bl" rotWithShape="0">
              <a:srgbClr val="000000">
                <a:alpha val="50000"/>
              </a:srgbClr>
            </a:outerShdw>
          </a:effectLst>
        </p:spPr>
      </p:pic>
      <p:pic>
        <p:nvPicPr>
          <p:cNvPr id="216" name="Google Shape;216;p32" descr="Circle Clipart Transparent"/>
          <p:cNvPicPr preferRelativeResize="0"/>
          <p:nvPr/>
        </p:nvPicPr>
        <p:blipFill rotWithShape="1">
          <a:blip r:embed="rId4">
            <a:alphaModFix/>
          </a:blip>
          <a:srcRect/>
          <a:stretch/>
        </p:blipFill>
        <p:spPr>
          <a:xfrm>
            <a:off x="6308125" y="2317351"/>
            <a:ext cx="1456800" cy="597300"/>
          </a:xfrm>
          <a:prstGeom prst="rect">
            <a:avLst/>
          </a:prstGeom>
          <a:noFill/>
          <a:ln>
            <a:noFill/>
          </a:ln>
        </p:spPr>
      </p:pic>
      <p:sp>
        <p:nvSpPr>
          <p:cNvPr id="217" name="Google Shape;217;p32"/>
          <p:cNvSpPr txBox="1"/>
          <p:nvPr/>
        </p:nvSpPr>
        <p:spPr>
          <a:xfrm>
            <a:off x="742050" y="2240275"/>
            <a:ext cx="3000000" cy="492600"/>
          </a:xfrm>
          <a:prstGeom prst="rect">
            <a:avLst/>
          </a:prstGeom>
          <a:solidFill>
            <a:schemeClr val="dk1"/>
          </a:solid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1200"/>
              </a:spcAft>
              <a:buNone/>
            </a:pPr>
            <a:r>
              <a:rPr lang="nl" sz="2000">
                <a:solidFill>
                  <a:schemeClr val="dk2"/>
                </a:solidFill>
                <a:latin typeface="Open Sans SemiBold"/>
                <a:ea typeface="Open Sans SemiBold"/>
                <a:cs typeface="Open Sans SemiBold"/>
                <a:sym typeface="Open Sans SemiBold"/>
              </a:rPr>
              <a:t>Verstening</a:t>
            </a:r>
            <a:endParaRPr sz="1600">
              <a:solidFill>
                <a:schemeClr val="dk2"/>
              </a:solidFill>
              <a:latin typeface="Open Sans SemiBold"/>
              <a:ea typeface="Open Sans SemiBold"/>
              <a:cs typeface="Open Sans SemiBold"/>
              <a:sym typeface="Open Sans SemiBold"/>
            </a:endParaRPr>
          </a:p>
        </p:txBody>
      </p:sp>
      <p:sp>
        <p:nvSpPr>
          <p:cNvPr id="218" name="Google Shape;218;p32"/>
          <p:cNvSpPr txBox="1"/>
          <p:nvPr/>
        </p:nvSpPr>
        <p:spPr>
          <a:xfrm>
            <a:off x="742050" y="3219450"/>
            <a:ext cx="3000000" cy="492600"/>
          </a:xfrm>
          <a:prstGeom prst="rect">
            <a:avLst/>
          </a:prstGeom>
          <a:solidFill>
            <a:schemeClr val="dk1"/>
          </a:solid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1200"/>
              </a:spcAft>
              <a:buNone/>
            </a:pPr>
            <a:r>
              <a:rPr lang="nl" sz="2000">
                <a:solidFill>
                  <a:schemeClr val="dk2"/>
                </a:solidFill>
                <a:latin typeface="Open Sans SemiBold"/>
                <a:ea typeface="Open Sans SemiBold"/>
                <a:cs typeface="Open Sans SemiBold"/>
                <a:sym typeface="Open Sans SemiBold"/>
              </a:rPr>
              <a:t>Verdichting</a:t>
            </a:r>
            <a:endParaRPr sz="1600">
              <a:solidFill>
                <a:schemeClr val="dk2"/>
              </a:solidFill>
              <a:latin typeface="Open Sans SemiBold"/>
              <a:ea typeface="Open Sans SemiBold"/>
              <a:cs typeface="Open Sans SemiBold"/>
              <a:sym typeface="Open Sans SemiBold"/>
            </a:endParaRPr>
          </a:p>
        </p:txBody>
      </p:sp>
    </p:spTree>
  </p:cSld>
  <p:clrMapOvr>
    <a:masterClrMapping/>
  </p:clrMapOvr>
</p:sld>
</file>

<file path=ppt/theme/theme1.xml><?xml version="1.0" encoding="utf-8"?>
<a:theme xmlns:a="http://schemas.openxmlformats.org/drawingml/2006/main" name="Gouda Tijdmachine">
  <a:themeElements>
    <a:clrScheme name="Tropic">
      <a:dk1>
        <a:srgbClr val="3991B1"/>
      </a:dk1>
      <a:lt1>
        <a:srgbClr val="CAE8F3"/>
      </a:lt1>
      <a:dk2>
        <a:srgbClr val="FFFFFF"/>
      </a:dk2>
      <a:lt2>
        <a:srgbClr val="B3A77D"/>
      </a:lt2>
      <a:accent1>
        <a:srgbClr val="D12929"/>
      </a:accent1>
      <a:accent2>
        <a:srgbClr val="F2DEDE"/>
      </a:accent2>
      <a:accent3>
        <a:srgbClr val="DFF0D8"/>
      </a:accent3>
      <a:accent4>
        <a:srgbClr val="543B3B"/>
      </a:accent4>
      <a:accent5>
        <a:srgbClr val="666666"/>
      </a:accent5>
      <a:accent6>
        <a:srgbClr val="EBEBEB"/>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600</Words>
  <Application>Microsoft Office PowerPoint</Application>
  <PresentationFormat>Diavoorstelling (16:9)</PresentationFormat>
  <Paragraphs>119</Paragraphs>
  <Slides>43</Slides>
  <Notes>39</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43</vt:i4>
      </vt:variant>
    </vt:vector>
  </HeadingPairs>
  <TitlesOfParts>
    <vt:vector size="51" baseType="lpstr">
      <vt:lpstr>Open Sans SemiBold</vt:lpstr>
      <vt:lpstr>Open Sans</vt:lpstr>
      <vt:lpstr>Roboto</vt:lpstr>
      <vt:lpstr>Arial</vt:lpstr>
      <vt:lpstr>Open Sans Medium</vt:lpstr>
      <vt:lpstr>Calibri</vt:lpstr>
      <vt:lpstr>Open Sans Light</vt:lpstr>
      <vt:lpstr>Gouda Tijdmachine</vt:lpstr>
      <vt:lpstr>Gouda Tijdmachine</vt:lpstr>
      <vt:lpstr>Geschiedenis van de  Gouda Tijdmachine</vt:lpstr>
      <vt:lpstr>PowerPoint-presentatie</vt:lpstr>
      <vt:lpstr>PowerPoint-presentatie</vt:lpstr>
      <vt:lpstr>NOS Nieuws • 20 november 2018, 19:16</vt:lpstr>
      <vt:lpstr>Daalde de bodem vroeger net zo snel?</vt:lpstr>
      <vt:lpstr>PowerPoint-presentatie</vt:lpstr>
      <vt:lpstr>Dikte van het archeologische pakket</vt:lpstr>
      <vt:lpstr>Oorzaak</vt:lpstr>
      <vt:lpstr>Verstening </vt:lpstr>
      <vt:lpstr>Verdichting</vt:lpstr>
      <vt:lpstr>Maquette 1562</vt:lpstr>
      <vt:lpstr>‘Apparaat Matthijs’ en Hofstedegeld</vt:lpstr>
      <vt:lpstr>Doel </vt:lpstr>
      <vt:lpstr>Doel</vt:lpstr>
      <vt:lpstr>Gouda Tijdmachine organisatie</vt:lpstr>
      <vt:lpstr>Van een groep enthousiastelingen …</vt:lpstr>
      <vt:lpstr>… naar een samenwerkingsovereenkomst</vt:lpstr>
      <vt:lpstr>… met een projectorganisatie</vt:lpstr>
      <vt:lpstr>… met schil van ± 15 “offline” vrijwilligers</vt:lpstr>
      <vt:lpstr>… en schil van ± 85 “online” vrijwilligers</vt:lpstr>
      <vt:lpstr>Gouda Tijdmachine inhoud vastleggen in knowledge graph</vt:lpstr>
      <vt:lpstr>Gouwedepot: 9,5 km archiefmateriaal</vt:lpstr>
      <vt:lpstr>PowerPoint-presentatie</vt:lpstr>
      <vt:lpstr>PowerPoint-presentatie</vt:lpstr>
      <vt:lpstr>PowerPoint-presentatie</vt:lpstr>
      <vt:lpstr>Goudse (linked) data ook elders</vt:lpstr>
      <vt:lpstr>Geo-temporele, semantische, gelinkte data</vt:lpstr>
      <vt:lpstr>Tijdmachine infrastructuur</vt:lpstr>
      <vt:lpstr>Tijdmachine infrastructuur</vt:lpstr>
      <vt:lpstr>Open data</vt:lpstr>
      <vt:lpstr>Netwerk van erfgoeddata</vt:lpstr>
      <vt:lpstr>Gouda Tijdmachine visualiseren</vt:lpstr>
      <vt:lpstr>Data op de website via Omeka S</vt:lpstr>
      <vt:lpstr>Data op de website via Omeka S</vt:lpstr>
      <vt:lpstr>Gouda Tijdmachine Time Detective</vt:lpstr>
      <vt:lpstr>Gouda Tijdmachine Time Detective</vt:lpstr>
      <vt:lpstr>Onderzoek en producten</vt:lpstr>
      <vt:lpstr>PowerPoint-presentatie</vt:lpstr>
      <vt:lpstr>Onderzoek en producten</vt:lpstr>
      <vt:lpstr>Gouda Tijdmachine Publieksviewer</vt:lpstr>
      <vt:lpstr>Vragen </vt:lpstr>
      <vt:lpstr>21 november: landelijke Timemachine 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Bob Coret</cp:lastModifiedBy>
  <cp:revision>1</cp:revision>
  <dcterms:modified xsi:type="dcterms:W3CDTF">2024-10-28T08:57:53Z</dcterms:modified>
</cp:coreProperties>
</file>